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534E3D-3791-45AD-9E98-3367F23ACFDD}" v="169" dt="2025-01-11T04:14:59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microsoft.com/office/2015/10/relationships/revisionInfo" Target="revisionInfo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microsoft.com/office/2016/11/relationships/changesInfo" Target="changesInfos/changesInfo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, Surendra" userId="cf910bf8-ecd4-4842-b88d-c50686758862" providerId="ADAL" clId="{AC534E3D-3791-45AD-9E98-3367F23ACFDD}"/>
    <pc:docChg chg="custSel addSld modSld">
      <pc:chgData name="Kumar, Surendra" userId="cf910bf8-ecd4-4842-b88d-c50686758862" providerId="ADAL" clId="{AC534E3D-3791-45AD-9E98-3367F23ACFDD}" dt="2025-01-11T06:29:00.334" v="253" actId="22"/>
      <pc:docMkLst>
        <pc:docMk/>
      </pc:docMkLst>
      <pc:sldChg chg="addSp delSp new mod">
        <pc:chgData name="Kumar, Surendra" userId="cf910bf8-ecd4-4842-b88d-c50686758862" providerId="ADAL" clId="{AC534E3D-3791-45AD-9E98-3367F23ACFDD}" dt="2025-01-11T04:15:10.938" v="171" actId="22"/>
        <pc:sldMkLst>
          <pc:docMk/>
          <pc:sldMk cId="1303647486" sldId="256"/>
        </pc:sldMkLst>
        <pc:spChg chg="del">
          <ac:chgData name="Kumar, Surendra" userId="cf910bf8-ecd4-4842-b88d-c50686758862" providerId="ADAL" clId="{AC534E3D-3791-45AD-9E98-3367F23ACFDD}" dt="2025-01-11T04:14:46.236" v="1" actId="478"/>
          <ac:spMkLst>
            <pc:docMk/>
            <pc:sldMk cId="1303647486" sldId="256"/>
            <ac:spMk id="2" creationId="{01B363A6-8117-B355-F140-A02668883EFD}"/>
          </ac:spMkLst>
        </pc:spChg>
        <pc:spChg chg="del">
          <ac:chgData name="Kumar, Surendra" userId="cf910bf8-ecd4-4842-b88d-c50686758862" providerId="ADAL" clId="{AC534E3D-3791-45AD-9E98-3367F23ACFDD}" dt="2025-01-11T04:14:46.236" v="1" actId="478"/>
          <ac:spMkLst>
            <pc:docMk/>
            <pc:sldMk cId="1303647486" sldId="256"/>
            <ac:spMk id="3" creationId="{5A1E8511-2067-B007-EC9F-5BAF5D9D0D86}"/>
          </ac:spMkLst>
        </pc:spChg>
        <pc:picChg chg="add">
          <ac:chgData name="Kumar, Surendra" userId="cf910bf8-ecd4-4842-b88d-c50686758862" providerId="ADAL" clId="{AC534E3D-3791-45AD-9E98-3367F23ACFDD}" dt="2025-01-11T04:15:10.938" v="171" actId="22"/>
          <ac:picMkLst>
            <pc:docMk/>
            <pc:sldMk cId="1303647486" sldId="256"/>
            <ac:picMk id="5" creationId="{6503983B-E20B-EB32-7308-CFEB868A9A2C}"/>
          </ac:picMkLst>
        </pc:picChg>
      </pc:sldChg>
      <pc:sldChg chg="addSp add mod">
        <pc:chgData name="Kumar, Surendra" userId="cf910bf8-ecd4-4842-b88d-c50686758862" providerId="ADAL" clId="{AC534E3D-3791-45AD-9E98-3367F23ACFDD}" dt="2025-01-11T04:16:00.923" v="172" actId="22"/>
        <pc:sldMkLst>
          <pc:docMk/>
          <pc:sldMk cId="3950403189" sldId="257"/>
        </pc:sldMkLst>
        <pc:picChg chg="add">
          <ac:chgData name="Kumar, Surendra" userId="cf910bf8-ecd4-4842-b88d-c50686758862" providerId="ADAL" clId="{AC534E3D-3791-45AD-9E98-3367F23ACFDD}" dt="2025-01-11T04:16:00.923" v="172" actId="22"/>
          <ac:picMkLst>
            <pc:docMk/>
            <pc:sldMk cId="3950403189" sldId="257"/>
            <ac:picMk id="3" creationId="{AAD90E9B-D599-CCF7-B118-53974B6A87DC}"/>
          </ac:picMkLst>
        </pc:picChg>
      </pc:sldChg>
      <pc:sldChg chg="addSp add mod">
        <pc:chgData name="Kumar, Surendra" userId="cf910bf8-ecd4-4842-b88d-c50686758862" providerId="ADAL" clId="{AC534E3D-3791-45AD-9E98-3367F23ACFDD}" dt="2025-01-11T04:40:40.412" v="173" actId="22"/>
        <pc:sldMkLst>
          <pc:docMk/>
          <pc:sldMk cId="2121973616" sldId="258"/>
        </pc:sldMkLst>
        <pc:picChg chg="add">
          <ac:chgData name="Kumar, Surendra" userId="cf910bf8-ecd4-4842-b88d-c50686758862" providerId="ADAL" clId="{AC534E3D-3791-45AD-9E98-3367F23ACFDD}" dt="2025-01-11T04:40:40.412" v="173" actId="22"/>
          <ac:picMkLst>
            <pc:docMk/>
            <pc:sldMk cId="2121973616" sldId="258"/>
            <ac:picMk id="3" creationId="{1E5605C3-9BBA-30E9-C0ED-4B42903DAE69}"/>
          </ac:picMkLst>
        </pc:picChg>
      </pc:sldChg>
      <pc:sldChg chg="addSp add mod">
        <pc:chgData name="Kumar, Surendra" userId="cf910bf8-ecd4-4842-b88d-c50686758862" providerId="ADAL" clId="{AC534E3D-3791-45AD-9E98-3367F23ACFDD}" dt="2025-01-11T04:44:05.020" v="174" actId="22"/>
        <pc:sldMkLst>
          <pc:docMk/>
          <pc:sldMk cId="3389567637" sldId="259"/>
        </pc:sldMkLst>
        <pc:picChg chg="add">
          <ac:chgData name="Kumar, Surendra" userId="cf910bf8-ecd4-4842-b88d-c50686758862" providerId="ADAL" clId="{AC534E3D-3791-45AD-9E98-3367F23ACFDD}" dt="2025-01-11T04:44:05.020" v="174" actId="22"/>
          <ac:picMkLst>
            <pc:docMk/>
            <pc:sldMk cId="3389567637" sldId="259"/>
            <ac:picMk id="3" creationId="{D7AB64DF-1343-0586-E0F0-A5674F286F8D}"/>
          </ac:picMkLst>
        </pc:picChg>
      </pc:sldChg>
      <pc:sldChg chg="addSp add mod">
        <pc:chgData name="Kumar, Surendra" userId="cf910bf8-ecd4-4842-b88d-c50686758862" providerId="ADAL" clId="{AC534E3D-3791-45AD-9E98-3367F23ACFDD}" dt="2025-01-11T05:11:05.375" v="175" actId="22"/>
        <pc:sldMkLst>
          <pc:docMk/>
          <pc:sldMk cId="2525215703" sldId="260"/>
        </pc:sldMkLst>
        <pc:picChg chg="add">
          <ac:chgData name="Kumar, Surendra" userId="cf910bf8-ecd4-4842-b88d-c50686758862" providerId="ADAL" clId="{AC534E3D-3791-45AD-9E98-3367F23ACFDD}" dt="2025-01-11T05:11:05.375" v="175" actId="22"/>
          <ac:picMkLst>
            <pc:docMk/>
            <pc:sldMk cId="2525215703" sldId="260"/>
            <ac:picMk id="3" creationId="{8FEFC751-4ED0-A88A-11EF-102558855322}"/>
          </ac:picMkLst>
        </pc:picChg>
      </pc:sldChg>
      <pc:sldChg chg="addSp delSp add mod">
        <pc:chgData name="Kumar, Surendra" userId="cf910bf8-ecd4-4842-b88d-c50686758862" providerId="ADAL" clId="{AC534E3D-3791-45AD-9E98-3367F23ACFDD}" dt="2025-01-11T05:16:43.445" v="178" actId="22"/>
        <pc:sldMkLst>
          <pc:docMk/>
          <pc:sldMk cId="686157702" sldId="261"/>
        </pc:sldMkLst>
        <pc:picChg chg="add del">
          <ac:chgData name="Kumar, Surendra" userId="cf910bf8-ecd4-4842-b88d-c50686758862" providerId="ADAL" clId="{AC534E3D-3791-45AD-9E98-3367F23ACFDD}" dt="2025-01-11T05:16:41.462" v="177" actId="478"/>
          <ac:picMkLst>
            <pc:docMk/>
            <pc:sldMk cId="686157702" sldId="261"/>
            <ac:picMk id="3" creationId="{BC6F99D2-0FB3-3825-447A-6C47C07F839F}"/>
          </ac:picMkLst>
        </pc:picChg>
        <pc:picChg chg="add">
          <ac:chgData name="Kumar, Surendra" userId="cf910bf8-ecd4-4842-b88d-c50686758862" providerId="ADAL" clId="{AC534E3D-3791-45AD-9E98-3367F23ACFDD}" dt="2025-01-11T05:16:43.445" v="178" actId="22"/>
          <ac:picMkLst>
            <pc:docMk/>
            <pc:sldMk cId="686157702" sldId="261"/>
            <ac:picMk id="5" creationId="{F418CEE9-887A-52DC-8CDF-1D638EA9EB23}"/>
          </ac:picMkLst>
        </pc:picChg>
      </pc:sldChg>
      <pc:sldChg chg="addSp add mod">
        <pc:chgData name="Kumar, Surendra" userId="cf910bf8-ecd4-4842-b88d-c50686758862" providerId="ADAL" clId="{AC534E3D-3791-45AD-9E98-3367F23ACFDD}" dt="2025-01-11T05:18:17.463" v="179" actId="22"/>
        <pc:sldMkLst>
          <pc:docMk/>
          <pc:sldMk cId="1301364532" sldId="262"/>
        </pc:sldMkLst>
        <pc:picChg chg="add">
          <ac:chgData name="Kumar, Surendra" userId="cf910bf8-ecd4-4842-b88d-c50686758862" providerId="ADAL" clId="{AC534E3D-3791-45AD-9E98-3367F23ACFDD}" dt="2025-01-11T05:18:17.463" v="179" actId="22"/>
          <ac:picMkLst>
            <pc:docMk/>
            <pc:sldMk cId="1301364532" sldId="262"/>
            <ac:picMk id="3" creationId="{DE9CAAC0-0BF1-C05B-5068-79EC7632E244}"/>
          </ac:picMkLst>
        </pc:picChg>
      </pc:sldChg>
      <pc:sldChg chg="addSp add mod">
        <pc:chgData name="Kumar, Surendra" userId="cf910bf8-ecd4-4842-b88d-c50686758862" providerId="ADAL" clId="{AC534E3D-3791-45AD-9E98-3367F23ACFDD}" dt="2025-01-11T05:24:41.424" v="180" actId="22"/>
        <pc:sldMkLst>
          <pc:docMk/>
          <pc:sldMk cId="2914336074" sldId="263"/>
        </pc:sldMkLst>
        <pc:picChg chg="add">
          <ac:chgData name="Kumar, Surendra" userId="cf910bf8-ecd4-4842-b88d-c50686758862" providerId="ADAL" clId="{AC534E3D-3791-45AD-9E98-3367F23ACFDD}" dt="2025-01-11T05:24:41.424" v="180" actId="22"/>
          <ac:picMkLst>
            <pc:docMk/>
            <pc:sldMk cId="2914336074" sldId="263"/>
            <ac:picMk id="3" creationId="{B3ED02F2-FA66-BD1E-98C3-9062C04C2294}"/>
          </ac:picMkLst>
        </pc:picChg>
      </pc:sldChg>
      <pc:sldChg chg="addSp add mod">
        <pc:chgData name="Kumar, Surendra" userId="cf910bf8-ecd4-4842-b88d-c50686758862" providerId="ADAL" clId="{AC534E3D-3791-45AD-9E98-3367F23ACFDD}" dt="2025-01-11T05:28:32.670" v="181" actId="22"/>
        <pc:sldMkLst>
          <pc:docMk/>
          <pc:sldMk cId="1722876423" sldId="264"/>
        </pc:sldMkLst>
        <pc:picChg chg="add">
          <ac:chgData name="Kumar, Surendra" userId="cf910bf8-ecd4-4842-b88d-c50686758862" providerId="ADAL" clId="{AC534E3D-3791-45AD-9E98-3367F23ACFDD}" dt="2025-01-11T05:28:32.670" v="181" actId="22"/>
          <ac:picMkLst>
            <pc:docMk/>
            <pc:sldMk cId="1722876423" sldId="264"/>
            <ac:picMk id="3" creationId="{CD2BBCCB-C98D-74E0-1DAA-83F389756A41}"/>
          </ac:picMkLst>
        </pc:picChg>
      </pc:sldChg>
      <pc:sldChg chg="addSp delSp add mod">
        <pc:chgData name="Kumar, Surendra" userId="cf910bf8-ecd4-4842-b88d-c50686758862" providerId="ADAL" clId="{AC534E3D-3791-45AD-9E98-3367F23ACFDD}" dt="2025-01-11T05:32:04.274" v="184" actId="22"/>
        <pc:sldMkLst>
          <pc:docMk/>
          <pc:sldMk cId="3991930468" sldId="265"/>
        </pc:sldMkLst>
        <pc:picChg chg="add del">
          <ac:chgData name="Kumar, Surendra" userId="cf910bf8-ecd4-4842-b88d-c50686758862" providerId="ADAL" clId="{AC534E3D-3791-45AD-9E98-3367F23ACFDD}" dt="2025-01-11T05:32:02.715" v="183" actId="478"/>
          <ac:picMkLst>
            <pc:docMk/>
            <pc:sldMk cId="3991930468" sldId="265"/>
            <ac:picMk id="3" creationId="{84E183EF-4C8E-82EC-2649-EBA1613F72D4}"/>
          </ac:picMkLst>
        </pc:picChg>
        <pc:picChg chg="add">
          <ac:chgData name="Kumar, Surendra" userId="cf910bf8-ecd4-4842-b88d-c50686758862" providerId="ADAL" clId="{AC534E3D-3791-45AD-9E98-3367F23ACFDD}" dt="2025-01-11T05:32:04.274" v="184" actId="22"/>
          <ac:picMkLst>
            <pc:docMk/>
            <pc:sldMk cId="3991930468" sldId="265"/>
            <ac:picMk id="5" creationId="{B0A69BCC-CC03-13BD-CB60-A565B889281B}"/>
          </ac:picMkLst>
        </pc:picChg>
      </pc:sldChg>
      <pc:sldChg chg="addSp add mod">
        <pc:chgData name="Kumar, Surendra" userId="cf910bf8-ecd4-4842-b88d-c50686758862" providerId="ADAL" clId="{AC534E3D-3791-45AD-9E98-3367F23ACFDD}" dt="2025-01-11T05:33:10.928" v="185" actId="22"/>
        <pc:sldMkLst>
          <pc:docMk/>
          <pc:sldMk cId="656809520" sldId="266"/>
        </pc:sldMkLst>
        <pc:picChg chg="add">
          <ac:chgData name="Kumar, Surendra" userId="cf910bf8-ecd4-4842-b88d-c50686758862" providerId="ADAL" clId="{AC534E3D-3791-45AD-9E98-3367F23ACFDD}" dt="2025-01-11T05:33:10.928" v="185" actId="22"/>
          <ac:picMkLst>
            <pc:docMk/>
            <pc:sldMk cId="656809520" sldId="266"/>
            <ac:picMk id="3" creationId="{3C1345E8-9BFB-673B-C78D-C1301FA2EBE9}"/>
          </ac:picMkLst>
        </pc:picChg>
      </pc:sldChg>
      <pc:sldChg chg="addSp add mod">
        <pc:chgData name="Kumar, Surendra" userId="cf910bf8-ecd4-4842-b88d-c50686758862" providerId="ADAL" clId="{AC534E3D-3791-45AD-9E98-3367F23ACFDD}" dt="2025-01-11T05:33:19.311" v="186" actId="22"/>
        <pc:sldMkLst>
          <pc:docMk/>
          <pc:sldMk cId="6174002" sldId="267"/>
        </pc:sldMkLst>
        <pc:picChg chg="add">
          <ac:chgData name="Kumar, Surendra" userId="cf910bf8-ecd4-4842-b88d-c50686758862" providerId="ADAL" clId="{AC534E3D-3791-45AD-9E98-3367F23ACFDD}" dt="2025-01-11T05:33:19.311" v="186" actId="22"/>
          <ac:picMkLst>
            <pc:docMk/>
            <pc:sldMk cId="6174002" sldId="267"/>
            <ac:picMk id="3" creationId="{559B99E7-4F11-114C-CE79-7CCAB05DE868}"/>
          </ac:picMkLst>
        </pc:picChg>
      </pc:sldChg>
      <pc:sldChg chg="addSp modSp add mod">
        <pc:chgData name="Kumar, Surendra" userId="cf910bf8-ecd4-4842-b88d-c50686758862" providerId="ADAL" clId="{AC534E3D-3791-45AD-9E98-3367F23ACFDD}" dt="2025-01-11T05:37:08.736" v="202" actId="20577"/>
        <pc:sldMkLst>
          <pc:docMk/>
          <pc:sldMk cId="2267920844" sldId="268"/>
        </pc:sldMkLst>
        <pc:spChg chg="add mod">
          <ac:chgData name="Kumar, Surendra" userId="cf910bf8-ecd4-4842-b88d-c50686758862" providerId="ADAL" clId="{AC534E3D-3791-45AD-9E98-3367F23ACFDD}" dt="2025-01-11T05:37:08.736" v="202" actId="20577"/>
          <ac:spMkLst>
            <pc:docMk/>
            <pc:sldMk cId="2267920844" sldId="268"/>
            <ac:spMk id="4" creationId="{4C3E4FE6-12BD-AC9C-469E-3CC935F000CE}"/>
          </ac:spMkLst>
        </pc:spChg>
        <pc:picChg chg="add">
          <ac:chgData name="Kumar, Surendra" userId="cf910bf8-ecd4-4842-b88d-c50686758862" providerId="ADAL" clId="{AC534E3D-3791-45AD-9E98-3367F23ACFDD}" dt="2025-01-11T05:36:01.016" v="187" actId="22"/>
          <ac:picMkLst>
            <pc:docMk/>
            <pc:sldMk cId="2267920844" sldId="268"/>
            <ac:picMk id="3" creationId="{8735E4D2-B1A1-4BBB-2084-2EF6D16961AB}"/>
          </ac:picMkLst>
        </pc:picChg>
      </pc:sldChg>
      <pc:sldChg chg="addSp modSp add mod">
        <pc:chgData name="Kumar, Surendra" userId="cf910bf8-ecd4-4842-b88d-c50686758862" providerId="ADAL" clId="{AC534E3D-3791-45AD-9E98-3367F23ACFDD}" dt="2025-01-11T05:47:04.496" v="245" actId="20577"/>
        <pc:sldMkLst>
          <pc:docMk/>
          <pc:sldMk cId="732018465" sldId="269"/>
        </pc:sldMkLst>
        <pc:spChg chg="add mod">
          <ac:chgData name="Kumar, Surendra" userId="cf910bf8-ecd4-4842-b88d-c50686758862" providerId="ADAL" clId="{AC534E3D-3791-45AD-9E98-3367F23ACFDD}" dt="2025-01-11T05:47:04.496" v="245" actId="20577"/>
          <ac:spMkLst>
            <pc:docMk/>
            <pc:sldMk cId="732018465" sldId="269"/>
            <ac:spMk id="4" creationId="{768FA2E4-64AB-9A63-F24B-A7AB86991D42}"/>
          </ac:spMkLst>
        </pc:spChg>
        <pc:picChg chg="add">
          <ac:chgData name="Kumar, Surendra" userId="cf910bf8-ecd4-4842-b88d-c50686758862" providerId="ADAL" clId="{AC534E3D-3791-45AD-9E98-3367F23ACFDD}" dt="2025-01-11T05:45:33.363" v="203" actId="22"/>
          <ac:picMkLst>
            <pc:docMk/>
            <pc:sldMk cId="732018465" sldId="269"/>
            <ac:picMk id="3" creationId="{2A0E7E4E-19E2-DA5F-74E3-DFAF85642B2E}"/>
          </ac:picMkLst>
        </pc:picChg>
      </pc:sldChg>
      <pc:sldChg chg="addSp add mod">
        <pc:chgData name="Kumar, Surendra" userId="cf910bf8-ecd4-4842-b88d-c50686758862" providerId="ADAL" clId="{AC534E3D-3791-45AD-9E98-3367F23ACFDD}" dt="2025-01-11T06:00:36.885" v="246" actId="22"/>
        <pc:sldMkLst>
          <pc:docMk/>
          <pc:sldMk cId="237741824" sldId="270"/>
        </pc:sldMkLst>
        <pc:picChg chg="add">
          <ac:chgData name="Kumar, Surendra" userId="cf910bf8-ecd4-4842-b88d-c50686758862" providerId="ADAL" clId="{AC534E3D-3791-45AD-9E98-3367F23ACFDD}" dt="2025-01-11T06:00:36.885" v="246" actId="22"/>
          <ac:picMkLst>
            <pc:docMk/>
            <pc:sldMk cId="237741824" sldId="270"/>
            <ac:picMk id="3" creationId="{403F62BA-2ED9-F37B-101D-D483AC66BB4F}"/>
          </ac:picMkLst>
        </pc:picChg>
      </pc:sldChg>
      <pc:sldChg chg="addSp add mod">
        <pc:chgData name="Kumar, Surendra" userId="cf910bf8-ecd4-4842-b88d-c50686758862" providerId="ADAL" clId="{AC534E3D-3791-45AD-9E98-3367F23ACFDD}" dt="2025-01-11T06:02:52.499" v="247" actId="22"/>
        <pc:sldMkLst>
          <pc:docMk/>
          <pc:sldMk cId="2538403253" sldId="271"/>
        </pc:sldMkLst>
        <pc:picChg chg="add">
          <ac:chgData name="Kumar, Surendra" userId="cf910bf8-ecd4-4842-b88d-c50686758862" providerId="ADAL" clId="{AC534E3D-3791-45AD-9E98-3367F23ACFDD}" dt="2025-01-11T06:02:52.499" v="247" actId="22"/>
          <ac:picMkLst>
            <pc:docMk/>
            <pc:sldMk cId="2538403253" sldId="271"/>
            <ac:picMk id="3" creationId="{094AFBAA-5429-C667-5333-65CDC8C16463}"/>
          </ac:picMkLst>
        </pc:picChg>
      </pc:sldChg>
      <pc:sldChg chg="addSp add mod">
        <pc:chgData name="Kumar, Surendra" userId="cf910bf8-ecd4-4842-b88d-c50686758862" providerId="ADAL" clId="{AC534E3D-3791-45AD-9E98-3367F23ACFDD}" dt="2025-01-11T06:10:43.650" v="248" actId="22"/>
        <pc:sldMkLst>
          <pc:docMk/>
          <pc:sldMk cId="1822474581" sldId="272"/>
        </pc:sldMkLst>
        <pc:picChg chg="add">
          <ac:chgData name="Kumar, Surendra" userId="cf910bf8-ecd4-4842-b88d-c50686758862" providerId="ADAL" clId="{AC534E3D-3791-45AD-9E98-3367F23ACFDD}" dt="2025-01-11T06:10:43.650" v="248" actId="22"/>
          <ac:picMkLst>
            <pc:docMk/>
            <pc:sldMk cId="1822474581" sldId="272"/>
            <ac:picMk id="3" creationId="{86C231E3-0349-4934-E2FE-195991C468FA}"/>
          </ac:picMkLst>
        </pc:picChg>
      </pc:sldChg>
      <pc:sldChg chg="addSp add mod">
        <pc:chgData name="Kumar, Surendra" userId="cf910bf8-ecd4-4842-b88d-c50686758862" providerId="ADAL" clId="{AC534E3D-3791-45AD-9E98-3367F23ACFDD}" dt="2025-01-11T06:17:57.674" v="249" actId="22"/>
        <pc:sldMkLst>
          <pc:docMk/>
          <pc:sldMk cId="707988750" sldId="273"/>
        </pc:sldMkLst>
        <pc:picChg chg="add">
          <ac:chgData name="Kumar, Surendra" userId="cf910bf8-ecd4-4842-b88d-c50686758862" providerId="ADAL" clId="{AC534E3D-3791-45AD-9E98-3367F23ACFDD}" dt="2025-01-11T06:17:57.674" v="249" actId="22"/>
          <ac:picMkLst>
            <pc:docMk/>
            <pc:sldMk cId="707988750" sldId="273"/>
            <ac:picMk id="3" creationId="{B010DB0F-C8E6-8E15-B5A1-77EADE5B1F6D}"/>
          </ac:picMkLst>
        </pc:picChg>
      </pc:sldChg>
      <pc:sldChg chg="addSp add mod">
        <pc:chgData name="Kumar, Surendra" userId="cf910bf8-ecd4-4842-b88d-c50686758862" providerId="ADAL" clId="{AC534E3D-3791-45AD-9E98-3367F23ACFDD}" dt="2025-01-11T06:21:55.979" v="250" actId="22"/>
        <pc:sldMkLst>
          <pc:docMk/>
          <pc:sldMk cId="2835657770" sldId="274"/>
        </pc:sldMkLst>
        <pc:picChg chg="add">
          <ac:chgData name="Kumar, Surendra" userId="cf910bf8-ecd4-4842-b88d-c50686758862" providerId="ADAL" clId="{AC534E3D-3791-45AD-9E98-3367F23ACFDD}" dt="2025-01-11T06:21:55.979" v="250" actId="22"/>
          <ac:picMkLst>
            <pc:docMk/>
            <pc:sldMk cId="2835657770" sldId="274"/>
            <ac:picMk id="3" creationId="{12284195-8505-D832-5B90-D199DE6B8331}"/>
          </ac:picMkLst>
        </pc:picChg>
      </pc:sldChg>
      <pc:sldChg chg="addSp add mod">
        <pc:chgData name="Kumar, Surendra" userId="cf910bf8-ecd4-4842-b88d-c50686758862" providerId="ADAL" clId="{AC534E3D-3791-45AD-9E98-3367F23ACFDD}" dt="2025-01-11T06:22:41.587" v="251" actId="22"/>
        <pc:sldMkLst>
          <pc:docMk/>
          <pc:sldMk cId="3947412857" sldId="275"/>
        </pc:sldMkLst>
        <pc:picChg chg="add">
          <ac:chgData name="Kumar, Surendra" userId="cf910bf8-ecd4-4842-b88d-c50686758862" providerId="ADAL" clId="{AC534E3D-3791-45AD-9E98-3367F23ACFDD}" dt="2025-01-11T06:22:41.587" v="251" actId="22"/>
          <ac:picMkLst>
            <pc:docMk/>
            <pc:sldMk cId="3947412857" sldId="275"/>
            <ac:picMk id="3" creationId="{0FC9A702-D393-BB52-0DE3-F645578A7599}"/>
          </ac:picMkLst>
        </pc:picChg>
      </pc:sldChg>
      <pc:sldChg chg="addSp add mod">
        <pc:chgData name="Kumar, Surendra" userId="cf910bf8-ecd4-4842-b88d-c50686758862" providerId="ADAL" clId="{AC534E3D-3791-45AD-9E98-3367F23ACFDD}" dt="2025-01-11T06:26:32.711" v="252" actId="22"/>
        <pc:sldMkLst>
          <pc:docMk/>
          <pc:sldMk cId="3409631165" sldId="276"/>
        </pc:sldMkLst>
        <pc:picChg chg="add">
          <ac:chgData name="Kumar, Surendra" userId="cf910bf8-ecd4-4842-b88d-c50686758862" providerId="ADAL" clId="{AC534E3D-3791-45AD-9E98-3367F23ACFDD}" dt="2025-01-11T06:26:32.711" v="252" actId="22"/>
          <ac:picMkLst>
            <pc:docMk/>
            <pc:sldMk cId="3409631165" sldId="276"/>
            <ac:picMk id="3" creationId="{B05B9D12-7845-65E2-2491-DE4E17766277}"/>
          </ac:picMkLst>
        </pc:picChg>
      </pc:sldChg>
      <pc:sldChg chg="addSp add mod">
        <pc:chgData name="Kumar, Surendra" userId="cf910bf8-ecd4-4842-b88d-c50686758862" providerId="ADAL" clId="{AC534E3D-3791-45AD-9E98-3367F23ACFDD}" dt="2025-01-11T06:29:00.334" v="253" actId="22"/>
        <pc:sldMkLst>
          <pc:docMk/>
          <pc:sldMk cId="1902321806" sldId="277"/>
        </pc:sldMkLst>
        <pc:picChg chg="add">
          <ac:chgData name="Kumar, Surendra" userId="cf910bf8-ecd4-4842-b88d-c50686758862" providerId="ADAL" clId="{AC534E3D-3791-45AD-9E98-3367F23ACFDD}" dt="2025-01-11T06:29:00.334" v="253" actId="22"/>
          <ac:picMkLst>
            <pc:docMk/>
            <pc:sldMk cId="1902321806" sldId="277"/>
            <ac:picMk id="3" creationId="{204494EA-B7FF-4AD3-00C8-B35566AB40DD}"/>
          </ac:picMkLst>
        </pc:picChg>
      </pc:sldChg>
      <pc:sldChg chg="add">
        <pc:chgData name="Kumar, Surendra" userId="cf910bf8-ecd4-4842-b88d-c50686758862" providerId="ADAL" clId="{AC534E3D-3791-45AD-9E98-3367F23ACFDD}" dt="2025-01-11T04:14:52.938" v="23"/>
        <pc:sldMkLst>
          <pc:docMk/>
          <pc:sldMk cId="2090026343" sldId="278"/>
        </pc:sldMkLst>
      </pc:sldChg>
      <pc:sldChg chg="add">
        <pc:chgData name="Kumar, Surendra" userId="cf910bf8-ecd4-4842-b88d-c50686758862" providerId="ADAL" clId="{AC534E3D-3791-45AD-9E98-3367F23ACFDD}" dt="2025-01-11T04:14:52.990" v="24"/>
        <pc:sldMkLst>
          <pc:docMk/>
          <pc:sldMk cId="4138844044" sldId="279"/>
        </pc:sldMkLst>
      </pc:sldChg>
      <pc:sldChg chg="add">
        <pc:chgData name="Kumar, Surendra" userId="cf910bf8-ecd4-4842-b88d-c50686758862" providerId="ADAL" clId="{AC534E3D-3791-45AD-9E98-3367F23ACFDD}" dt="2025-01-11T04:14:53.023" v="25"/>
        <pc:sldMkLst>
          <pc:docMk/>
          <pc:sldMk cId="3428722055" sldId="280"/>
        </pc:sldMkLst>
      </pc:sldChg>
      <pc:sldChg chg="add">
        <pc:chgData name="Kumar, Surendra" userId="cf910bf8-ecd4-4842-b88d-c50686758862" providerId="ADAL" clId="{AC534E3D-3791-45AD-9E98-3367F23ACFDD}" dt="2025-01-11T04:14:53.050" v="26"/>
        <pc:sldMkLst>
          <pc:docMk/>
          <pc:sldMk cId="2884232841" sldId="281"/>
        </pc:sldMkLst>
      </pc:sldChg>
      <pc:sldChg chg="add">
        <pc:chgData name="Kumar, Surendra" userId="cf910bf8-ecd4-4842-b88d-c50686758862" providerId="ADAL" clId="{AC534E3D-3791-45AD-9E98-3367F23ACFDD}" dt="2025-01-11T04:14:53.085" v="27"/>
        <pc:sldMkLst>
          <pc:docMk/>
          <pc:sldMk cId="1863766552" sldId="282"/>
        </pc:sldMkLst>
      </pc:sldChg>
      <pc:sldChg chg="add">
        <pc:chgData name="Kumar, Surendra" userId="cf910bf8-ecd4-4842-b88d-c50686758862" providerId="ADAL" clId="{AC534E3D-3791-45AD-9E98-3367F23ACFDD}" dt="2025-01-11T04:14:53.121" v="28"/>
        <pc:sldMkLst>
          <pc:docMk/>
          <pc:sldMk cId="4075602375" sldId="283"/>
        </pc:sldMkLst>
      </pc:sldChg>
      <pc:sldChg chg="add">
        <pc:chgData name="Kumar, Surendra" userId="cf910bf8-ecd4-4842-b88d-c50686758862" providerId="ADAL" clId="{AC534E3D-3791-45AD-9E98-3367F23ACFDD}" dt="2025-01-11T04:14:53.146" v="29"/>
        <pc:sldMkLst>
          <pc:docMk/>
          <pc:sldMk cId="4062971297" sldId="284"/>
        </pc:sldMkLst>
      </pc:sldChg>
      <pc:sldChg chg="add">
        <pc:chgData name="Kumar, Surendra" userId="cf910bf8-ecd4-4842-b88d-c50686758862" providerId="ADAL" clId="{AC534E3D-3791-45AD-9E98-3367F23ACFDD}" dt="2025-01-11T04:14:53.182" v="30"/>
        <pc:sldMkLst>
          <pc:docMk/>
          <pc:sldMk cId="429140857" sldId="285"/>
        </pc:sldMkLst>
      </pc:sldChg>
      <pc:sldChg chg="add">
        <pc:chgData name="Kumar, Surendra" userId="cf910bf8-ecd4-4842-b88d-c50686758862" providerId="ADAL" clId="{AC534E3D-3791-45AD-9E98-3367F23ACFDD}" dt="2025-01-11T04:14:53.221" v="31"/>
        <pc:sldMkLst>
          <pc:docMk/>
          <pc:sldMk cId="1444863700" sldId="286"/>
        </pc:sldMkLst>
      </pc:sldChg>
      <pc:sldChg chg="add">
        <pc:chgData name="Kumar, Surendra" userId="cf910bf8-ecd4-4842-b88d-c50686758862" providerId="ADAL" clId="{AC534E3D-3791-45AD-9E98-3367F23ACFDD}" dt="2025-01-11T04:14:53.252" v="32"/>
        <pc:sldMkLst>
          <pc:docMk/>
          <pc:sldMk cId="1032372103" sldId="287"/>
        </pc:sldMkLst>
      </pc:sldChg>
      <pc:sldChg chg="add">
        <pc:chgData name="Kumar, Surendra" userId="cf910bf8-ecd4-4842-b88d-c50686758862" providerId="ADAL" clId="{AC534E3D-3791-45AD-9E98-3367F23ACFDD}" dt="2025-01-11T04:14:53.286" v="33"/>
        <pc:sldMkLst>
          <pc:docMk/>
          <pc:sldMk cId="2846151681" sldId="288"/>
        </pc:sldMkLst>
      </pc:sldChg>
      <pc:sldChg chg="add">
        <pc:chgData name="Kumar, Surendra" userId="cf910bf8-ecd4-4842-b88d-c50686758862" providerId="ADAL" clId="{AC534E3D-3791-45AD-9E98-3367F23ACFDD}" dt="2025-01-11T04:14:53.329" v="34"/>
        <pc:sldMkLst>
          <pc:docMk/>
          <pc:sldMk cId="3585144098" sldId="289"/>
        </pc:sldMkLst>
      </pc:sldChg>
      <pc:sldChg chg="add">
        <pc:chgData name="Kumar, Surendra" userId="cf910bf8-ecd4-4842-b88d-c50686758862" providerId="ADAL" clId="{AC534E3D-3791-45AD-9E98-3367F23ACFDD}" dt="2025-01-11T04:14:53.360" v="35"/>
        <pc:sldMkLst>
          <pc:docMk/>
          <pc:sldMk cId="954302683" sldId="290"/>
        </pc:sldMkLst>
      </pc:sldChg>
      <pc:sldChg chg="add">
        <pc:chgData name="Kumar, Surendra" userId="cf910bf8-ecd4-4842-b88d-c50686758862" providerId="ADAL" clId="{AC534E3D-3791-45AD-9E98-3367F23ACFDD}" dt="2025-01-11T04:14:53.394" v="36"/>
        <pc:sldMkLst>
          <pc:docMk/>
          <pc:sldMk cId="3144726759" sldId="291"/>
        </pc:sldMkLst>
      </pc:sldChg>
      <pc:sldChg chg="add">
        <pc:chgData name="Kumar, Surendra" userId="cf910bf8-ecd4-4842-b88d-c50686758862" providerId="ADAL" clId="{AC534E3D-3791-45AD-9E98-3367F23ACFDD}" dt="2025-01-11T04:14:53.434" v="37"/>
        <pc:sldMkLst>
          <pc:docMk/>
          <pc:sldMk cId="238345350" sldId="292"/>
        </pc:sldMkLst>
      </pc:sldChg>
      <pc:sldChg chg="add">
        <pc:chgData name="Kumar, Surendra" userId="cf910bf8-ecd4-4842-b88d-c50686758862" providerId="ADAL" clId="{AC534E3D-3791-45AD-9E98-3367F23ACFDD}" dt="2025-01-11T04:14:53.466" v="38"/>
        <pc:sldMkLst>
          <pc:docMk/>
          <pc:sldMk cId="867919946" sldId="293"/>
        </pc:sldMkLst>
      </pc:sldChg>
      <pc:sldChg chg="add">
        <pc:chgData name="Kumar, Surendra" userId="cf910bf8-ecd4-4842-b88d-c50686758862" providerId="ADAL" clId="{AC534E3D-3791-45AD-9E98-3367F23ACFDD}" dt="2025-01-11T04:14:53.496" v="39"/>
        <pc:sldMkLst>
          <pc:docMk/>
          <pc:sldMk cId="294788776" sldId="294"/>
        </pc:sldMkLst>
      </pc:sldChg>
      <pc:sldChg chg="add">
        <pc:chgData name="Kumar, Surendra" userId="cf910bf8-ecd4-4842-b88d-c50686758862" providerId="ADAL" clId="{AC534E3D-3791-45AD-9E98-3367F23ACFDD}" dt="2025-01-11T04:14:53.526" v="40"/>
        <pc:sldMkLst>
          <pc:docMk/>
          <pc:sldMk cId="208725119" sldId="295"/>
        </pc:sldMkLst>
      </pc:sldChg>
      <pc:sldChg chg="add">
        <pc:chgData name="Kumar, Surendra" userId="cf910bf8-ecd4-4842-b88d-c50686758862" providerId="ADAL" clId="{AC534E3D-3791-45AD-9E98-3367F23ACFDD}" dt="2025-01-11T04:14:53.550" v="41"/>
        <pc:sldMkLst>
          <pc:docMk/>
          <pc:sldMk cId="3114477591" sldId="296"/>
        </pc:sldMkLst>
      </pc:sldChg>
      <pc:sldChg chg="add">
        <pc:chgData name="Kumar, Surendra" userId="cf910bf8-ecd4-4842-b88d-c50686758862" providerId="ADAL" clId="{AC534E3D-3791-45AD-9E98-3367F23ACFDD}" dt="2025-01-11T04:14:53.581" v="42"/>
        <pc:sldMkLst>
          <pc:docMk/>
          <pc:sldMk cId="3019509749" sldId="297"/>
        </pc:sldMkLst>
      </pc:sldChg>
      <pc:sldChg chg="add">
        <pc:chgData name="Kumar, Surendra" userId="cf910bf8-ecd4-4842-b88d-c50686758862" providerId="ADAL" clId="{AC534E3D-3791-45AD-9E98-3367F23ACFDD}" dt="2025-01-11T04:14:53.612" v="43"/>
        <pc:sldMkLst>
          <pc:docMk/>
          <pc:sldMk cId="1707374751" sldId="298"/>
        </pc:sldMkLst>
      </pc:sldChg>
      <pc:sldChg chg="add">
        <pc:chgData name="Kumar, Surendra" userId="cf910bf8-ecd4-4842-b88d-c50686758862" providerId="ADAL" clId="{AC534E3D-3791-45AD-9E98-3367F23ACFDD}" dt="2025-01-11T04:14:53.646" v="44"/>
        <pc:sldMkLst>
          <pc:docMk/>
          <pc:sldMk cId="702294960" sldId="299"/>
        </pc:sldMkLst>
      </pc:sldChg>
      <pc:sldChg chg="add">
        <pc:chgData name="Kumar, Surendra" userId="cf910bf8-ecd4-4842-b88d-c50686758862" providerId="ADAL" clId="{AC534E3D-3791-45AD-9E98-3367F23ACFDD}" dt="2025-01-11T04:14:53.686" v="45"/>
        <pc:sldMkLst>
          <pc:docMk/>
          <pc:sldMk cId="3528800016" sldId="300"/>
        </pc:sldMkLst>
      </pc:sldChg>
      <pc:sldChg chg="add">
        <pc:chgData name="Kumar, Surendra" userId="cf910bf8-ecd4-4842-b88d-c50686758862" providerId="ADAL" clId="{AC534E3D-3791-45AD-9E98-3367F23ACFDD}" dt="2025-01-11T04:14:53.718" v="46"/>
        <pc:sldMkLst>
          <pc:docMk/>
          <pc:sldMk cId="1768229608" sldId="301"/>
        </pc:sldMkLst>
      </pc:sldChg>
      <pc:sldChg chg="add">
        <pc:chgData name="Kumar, Surendra" userId="cf910bf8-ecd4-4842-b88d-c50686758862" providerId="ADAL" clId="{AC534E3D-3791-45AD-9E98-3367F23ACFDD}" dt="2025-01-11T04:14:53.756" v="47"/>
        <pc:sldMkLst>
          <pc:docMk/>
          <pc:sldMk cId="369902071" sldId="302"/>
        </pc:sldMkLst>
      </pc:sldChg>
      <pc:sldChg chg="add">
        <pc:chgData name="Kumar, Surendra" userId="cf910bf8-ecd4-4842-b88d-c50686758862" providerId="ADAL" clId="{AC534E3D-3791-45AD-9E98-3367F23ACFDD}" dt="2025-01-11T04:14:53.788" v="48"/>
        <pc:sldMkLst>
          <pc:docMk/>
          <pc:sldMk cId="798880529" sldId="303"/>
        </pc:sldMkLst>
      </pc:sldChg>
      <pc:sldChg chg="add">
        <pc:chgData name="Kumar, Surendra" userId="cf910bf8-ecd4-4842-b88d-c50686758862" providerId="ADAL" clId="{AC534E3D-3791-45AD-9E98-3367F23ACFDD}" dt="2025-01-11T04:14:53.815" v="49"/>
        <pc:sldMkLst>
          <pc:docMk/>
          <pc:sldMk cId="2809257319" sldId="304"/>
        </pc:sldMkLst>
      </pc:sldChg>
      <pc:sldChg chg="add">
        <pc:chgData name="Kumar, Surendra" userId="cf910bf8-ecd4-4842-b88d-c50686758862" providerId="ADAL" clId="{AC534E3D-3791-45AD-9E98-3367F23ACFDD}" dt="2025-01-11T04:14:53.836" v="50"/>
        <pc:sldMkLst>
          <pc:docMk/>
          <pc:sldMk cId="3780682447" sldId="305"/>
        </pc:sldMkLst>
      </pc:sldChg>
      <pc:sldChg chg="add">
        <pc:chgData name="Kumar, Surendra" userId="cf910bf8-ecd4-4842-b88d-c50686758862" providerId="ADAL" clId="{AC534E3D-3791-45AD-9E98-3367F23ACFDD}" dt="2025-01-11T04:14:53.866" v="51"/>
        <pc:sldMkLst>
          <pc:docMk/>
          <pc:sldMk cId="1146152298" sldId="306"/>
        </pc:sldMkLst>
      </pc:sldChg>
      <pc:sldChg chg="add">
        <pc:chgData name="Kumar, Surendra" userId="cf910bf8-ecd4-4842-b88d-c50686758862" providerId="ADAL" clId="{AC534E3D-3791-45AD-9E98-3367F23ACFDD}" dt="2025-01-11T04:14:53.886" v="52"/>
        <pc:sldMkLst>
          <pc:docMk/>
          <pc:sldMk cId="88371794" sldId="307"/>
        </pc:sldMkLst>
      </pc:sldChg>
      <pc:sldChg chg="add">
        <pc:chgData name="Kumar, Surendra" userId="cf910bf8-ecd4-4842-b88d-c50686758862" providerId="ADAL" clId="{AC534E3D-3791-45AD-9E98-3367F23ACFDD}" dt="2025-01-11T04:14:53.936" v="53"/>
        <pc:sldMkLst>
          <pc:docMk/>
          <pc:sldMk cId="4271778290" sldId="308"/>
        </pc:sldMkLst>
      </pc:sldChg>
      <pc:sldChg chg="add">
        <pc:chgData name="Kumar, Surendra" userId="cf910bf8-ecd4-4842-b88d-c50686758862" providerId="ADAL" clId="{AC534E3D-3791-45AD-9E98-3367F23ACFDD}" dt="2025-01-11T04:14:53.956" v="54"/>
        <pc:sldMkLst>
          <pc:docMk/>
          <pc:sldMk cId="499705416" sldId="309"/>
        </pc:sldMkLst>
      </pc:sldChg>
      <pc:sldChg chg="add">
        <pc:chgData name="Kumar, Surendra" userId="cf910bf8-ecd4-4842-b88d-c50686758862" providerId="ADAL" clId="{AC534E3D-3791-45AD-9E98-3367F23ACFDD}" dt="2025-01-11T04:14:53.981" v="55"/>
        <pc:sldMkLst>
          <pc:docMk/>
          <pc:sldMk cId="825762310" sldId="310"/>
        </pc:sldMkLst>
      </pc:sldChg>
      <pc:sldChg chg="add">
        <pc:chgData name="Kumar, Surendra" userId="cf910bf8-ecd4-4842-b88d-c50686758862" providerId="ADAL" clId="{AC534E3D-3791-45AD-9E98-3367F23ACFDD}" dt="2025-01-11T04:14:54.021" v="56"/>
        <pc:sldMkLst>
          <pc:docMk/>
          <pc:sldMk cId="3854866539" sldId="311"/>
        </pc:sldMkLst>
      </pc:sldChg>
      <pc:sldChg chg="add">
        <pc:chgData name="Kumar, Surendra" userId="cf910bf8-ecd4-4842-b88d-c50686758862" providerId="ADAL" clId="{AC534E3D-3791-45AD-9E98-3367F23ACFDD}" dt="2025-01-11T04:14:54.048" v="57"/>
        <pc:sldMkLst>
          <pc:docMk/>
          <pc:sldMk cId="1665112803" sldId="312"/>
        </pc:sldMkLst>
      </pc:sldChg>
      <pc:sldChg chg="add">
        <pc:chgData name="Kumar, Surendra" userId="cf910bf8-ecd4-4842-b88d-c50686758862" providerId="ADAL" clId="{AC534E3D-3791-45AD-9E98-3367F23ACFDD}" dt="2025-01-11T04:14:54.330" v="58"/>
        <pc:sldMkLst>
          <pc:docMk/>
          <pc:sldMk cId="2924778109" sldId="313"/>
        </pc:sldMkLst>
      </pc:sldChg>
      <pc:sldChg chg="add">
        <pc:chgData name="Kumar, Surendra" userId="cf910bf8-ecd4-4842-b88d-c50686758862" providerId="ADAL" clId="{AC534E3D-3791-45AD-9E98-3367F23ACFDD}" dt="2025-01-11T04:14:54.594" v="59"/>
        <pc:sldMkLst>
          <pc:docMk/>
          <pc:sldMk cId="3606212392" sldId="314"/>
        </pc:sldMkLst>
      </pc:sldChg>
      <pc:sldChg chg="add">
        <pc:chgData name="Kumar, Surendra" userId="cf910bf8-ecd4-4842-b88d-c50686758862" providerId="ADAL" clId="{AC534E3D-3791-45AD-9E98-3367F23ACFDD}" dt="2025-01-11T04:14:54.848" v="60"/>
        <pc:sldMkLst>
          <pc:docMk/>
          <pc:sldMk cId="1254588448" sldId="315"/>
        </pc:sldMkLst>
      </pc:sldChg>
      <pc:sldChg chg="add">
        <pc:chgData name="Kumar, Surendra" userId="cf910bf8-ecd4-4842-b88d-c50686758862" providerId="ADAL" clId="{AC534E3D-3791-45AD-9E98-3367F23ACFDD}" dt="2025-01-11T04:14:55.102" v="61"/>
        <pc:sldMkLst>
          <pc:docMk/>
          <pc:sldMk cId="2368145122" sldId="316"/>
        </pc:sldMkLst>
      </pc:sldChg>
      <pc:sldChg chg="add">
        <pc:chgData name="Kumar, Surendra" userId="cf910bf8-ecd4-4842-b88d-c50686758862" providerId="ADAL" clId="{AC534E3D-3791-45AD-9E98-3367F23ACFDD}" dt="2025-01-11T04:14:55.343" v="62"/>
        <pc:sldMkLst>
          <pc:docMk/>
          <pc:sldMk cId="977171502" sldId="317"/>
        </pc:sldMkLst>
      </pc:sldChg>
      <pc:sldChg chg="add">
        <pc:chgData name="Kumar, Surendra" userId="cf910bf8-ecd4-4842-b88d-c50686758862" providerId="ADAL" clId="{AC534E3D-3791-45AD-9E98-3367F23ACFDD}" dt="2025-01-11T04:14:55.571" v="63"/>
        <pc:sldMkLst>
          <pc:docMk/>
          <pc:sldMk cId="3960937259" sldId="318"/>
        </pc:sldMkLst>
      </pc:sldChg>
      <pc:sldChg chg="add">
        <pc:chgData name="Kumar, Surendra" userId="cf910bf8-ecd4-4842-b88d-c50686758862" providerId="ADAL" clId="{AC534E3D-3791-45AD-9E98-3367F23ACFDD}" dt="2025-01-11T04:14:55.765" v="64"/>
        <pc:sldMkLst>
          <pc:docMk/>
          <pc:sldMk cId="1392449159" sldId="319"/>
        </pc:sldMkLst>
      </pc:sldChg>
      <pc:sldChg chg="add">
        <pc:chgData name="Kumar, Surendra" userId="cf910bf8-ecd4-4842-b88d-c50686758862" providerId="ADAL" clId="{AC534E3D-3791-45AD-9E98-3367F23ACFDD}" dt="2025-01-11T04:14:55.785" v="65"/>
        <pc:sldMkLst>
          <pc:docMk/>
          <pc:sldMk cId="615782182" sldId="320"/>
        </pc:sldMkLst>
      </pc:sldChg>
      <pc:sldChg chg="add">
        <pc:chgData name="Kumar, Surendra" userId="cf910bf8-ecd4-4842-b88d-c50686758862" providerId="ADAL" clId="{AC534E3D-3791-45AD-9E98-3367F23ACFDD}" dt="2025-01-11T04:14:55.803" v="66"/>
        <pc:sldMkLst>
          <pc:docMk/>
          <pc:sldMk cId="600933091" sldId="321"/>
        </pc:sldMkLst>
      </pc:sldChg>
      <pc:sldChg chg="add">
        <pc:chgData name="Kumar, Surendra" userId="cf910bf8-ecd4-4842-b88d-c50686758862" providerId="ADAL" clId="{AC534E3D-3791-45AD-9E98-3367F23ACFDD}" dt="2025-01-11T04:14:55.819" v="67"/>
        <pc:sldMkLst>
          <pc:docMk/>
          <pc:sldMk cId="2582304130" sldId="322"/>
        </pc:sldMkLst>
      </pc:sldChg>
      <pc:sldChg chg="add">
        <pc:chgData name="Kumar, Surendra" userId="cf910bf8-ecd4-4842-b88d-c50686758862" providerId="ADAL" clId="{AC534E3D-3791-45AD-9E98-3367F23ACFDD}" dt="2025-01-11T04:14:55.852" v="68"/>
        <pc:sldMkLst>
          <pc:docMk/>
          <pc:sldMk cId="3488747948" sldId="323"/>
        </pc:sldMkLst>
      </pc:sldChg>
      <pc:sldChg chg="add">
        <pc:chgData name="Kumar, Surendra" userId="cf910bf8-ecd4-4842-b88d-c50686758862" providerId="ADAL" clId="{AC534E3D-3791-45AD-9E98-3367F23ACFDD}" dt="2025-01-11T04:14:55.906" v="69"/>
        <pc:sldMkLst>
          <pc:docMk/>
          <pc:sldMk cId="935483160" sldId="324"/>
        </pc:sldMkLst>
      </pc:sldChg>
      <pc:sldChg chg="add">
        <pc:chgData name="Kumar, Surendra" userId="cf910bf8-ecd4-4842-b88d-c50686758862" providerId="ADAL" clId="{AC534E3D-3791-45AD-9E98-3367F23ACFDD}" dt="2025-01-11T04:14:55.931" v="70"/>
        <pc:sldMkLst>
          <pc:docMk/>
          <pc:sldMk cId="1228758421" sldId="325"/>
        </pc:sldMkLst>
      </pc:sldChg>
      <pc:sldChg chg="add">
        <pc:chgData name="Kumar, Surendra" userId="cf910bf8-ecd4-4842-b88d-c50686758862" providerId="ADAL" clId="{AC534E3D-3791-45AD-9E98-3367F23ACFDD}" dt="2025-01-11T04:14:55.946" v="71"/>
        <pc:sldMkLst>
          <pc:docMk/>
          <pc:sldMk cId="1935081497" sldId="326"/>
        </pc:sldMkLst>
      </pc:sldChg>
      <pc:sldChg chg="add">
        <pc:chgData name="Kumar, Surendra" userId="cf910bf8-ecd4-4842-b88d-c50686758862" providerId="ADAL" clId="{AC534E3D-3791-45AD-9E98-3367F23ACFDD}" dt="2025-01-11T04:14:55.993" v="72"/>
        <pc:sldMkLst>
          <pc:docMk/>
          <pc:sldMk cId="1877200104" sldId="327"/>
        </pc:sldMkLst>
      </pc:sldChg>
      <pc:sldChg chg="add">
        <pc:chgData name="Kumar, Surendra" userId="cf910bf8-ecd4-4842-b88d-c50686758862" providerId="ADAL" clId="{AC534E3D-3791-45AD-9E98-3367F23ACFDD}" dt="2025-01-11T04:14:56.015" v="73"/>
        <pc:sldMkLst>
          <pc:docMk/>
          <pc:sldMk cId="3318757042" sldId="328"/>
        </pc:sldMkLst>
      </pc:sldChg>
      <pc:sldChg chg="add">
        <pc:chgData name="Kumar, Surendra" userId="cf910bf8-ecd4-4842-b88d-c50686758862" providerId="ADAL" clId="{AC534E3D-3791-45AD-9E98-3367F23ACFDD}" dt="2025-01-11T04:14:56.041" v="74"/>
        <pc:sldMkLst>
          <pc:docMk/>
          <pc:sldMk cId="461063769" sldId="329"/>
        </pc:sldMkLst>
      </pc:sldChg>
      <pc:sldChg chg="add">
        <pc:chgData name="Kumar, Surendra" userId="cf910bf8-ecd4-4842-b88d-c50686758862" providerId="ADAL" clId="{AC534E3D-3791-45AD-9E98-3367F23ACFDD}" dt="2025-01-11T04:14:56.071" v="75"/>
        <pc:sldMkLst>
          <pc:docMk/>
          <pc:sldMk cId="2041291641" sldId="330"/>
        </pc:sldMkLst>
      </pc:sldChg>
      <pc:sldChg chg="add">
        <pc:chgData name="Kumar, Surendra" userId="cf910bf8-ecd4-4842-b88d-c50686758862" providerId="ADAL" clId="{AC534E3D-3791-45AD-9E98-3367F23ACFDD}" dt="2025-01-11T04:14:56.104" v="76"/>
        <pc:sldMkLst>
          <pc:docMk/>
          <pc:sldMk cId="2267962424" sldId="331"/>
        </pc:sldMkLst>
      </pc:sldChg>
      <pc:sldChg chg="add">
        <pc:chgData name="Kumar, Surendra" userId="cf910bf8-ecd4-4842-b88d-c50686758862" providerId="ADAL" clId="{AC534E3D-3791-45AD-9E98-3367F23ACFDD}" dt="2025-01-11T04:14:56.131" v="77"/>
        <pc:sldMkLst>
          <pc:docMk/>
          <pc:sldMk cId="2060053837" sldId="332"/>
        </pc:sldMkLst>
      </pc:sldChg>
      <pc:sldChg chg="add">
        <pc:chgData name="Kumar, Surendra" userId="cf910bf8-ecd4-4842-b88d-c50686758862" providerId="ADAL" clId="{AC534E3D-3791-45AD-9E98-3367F23ACFDD}" dt="2025-01-11T04:14:56.167" v="78"/>
        <pc:sldMkLst>
          <pc:docMk/>
          <pc:sldMk cId="3638038855" sldId="333"/>
        </pc:sldMkLst>
      </pc:sldChg>
      <pc:sldChg chg="add">
        <pc:chgData name="Kumar, Surendra" userId="cf910bf8-ecd4-4842-b88d-c50686758862" providerId="ADAL" clId="{AC534E3D-3791-45AD-9E98-3367F23ACFDD}" dt="2025-01-11T04:14:56.202" v="79"/>
        <pc:sldMkLst>
          <pc:docMk/>
          <pc:sldMk cId="2840886967" sldId="334"/>
        </pc:sldMkLst>
      </pc:sldChg>
      <pc:sldChg chg="add">
        <pc:chgData name="Kumar, Surendra" userId="cf910bf8-ecd4-4842-b88d-c50686758862" providerId="ADAL" clId="{AC534E3D-3791-45AD-9E98-3367F23ACFDD}" dt="2025-01-11T04:14:56.232" v="80"/>
        <pc:sldMkLst>
          <pc:docMk/>
          <pc:sldMk cId="1139085273" sldId="335"/>
        </pc:sldMkLst>
      </pc:sldChg>
      <pc:sldChg chg="add">
        <pc:chgData name="Kumar, Surendra" userId="cf910bf8-ecd4-4842-b88d-c50686758862" providerId="ADAL" clId="{AC534E3D-3791-45AD-9E98-3367F23ACFDD}" dt="2025-01-11T04:14:56.276" v="81"/>
        <pc:sldMkLst>
          <pc:docMk/>
          <pc:sldMk cId="1133150833" sldId="336"/>
        </pc:sldMkLst>
      </pc:sldChg>
      <pc:sldChg chg="add">
        <pc:chgData name="Kumar, Surendra" userId="cf910bf8-ecd4-4842-b88d-c50686758862" providerId="ADAL" clId="{AC534E3D-3791-45AD-9E98-3367F23ACFDD}" dt="2025-01-11T04:14:56.296" v="82"/>
        <pc:sldMkLst>
          <pc:docMk/>
          <pc:sldMk cId="1873720265" sldId="337"/>
        </pc:sldMkLst>
      </pc:sldChg>
      <pc:sldChg chg="add">
        <pc:chgData name="Kumar, Surendra" userId="cf910bf8-ecd4-4842-b88d-c50686758862" providerId="ADAL" clId="{AC534E3D-3791-45AD-9E98-3367F23ACFDD}" dt="2025-01-11T04:14:56.336" v="83"/>
        <pc:sldMkLst>
          <pc:docMk/>
          <pc:sldMk cId="1101648128" sldId="338"/>
        </pc:sldMkLst>
      </pc:sldChg>
      <pc:sldChg chg="add">
        <pc:chgData name="Kumar, Surendra" userId="cf910bf8-ecd4-4842-b88d-c50686758862" providerId="ADAL" clId="{AC534E3D-3791-45AD-9E98-3367F23ACFDD}" dt="2025-01-11T04:14:56.366" v="84"/>
        <pc:sldMkLst>
          <pc:docMk/>
          <pc:sldMk cId="2900743388" sldId="339"/>
        </pc:sldMkLst>
      </pc:sldChg>
      <pc:sldChg chg="add">
        <pc:chgData name="Kumar, Surendra" userId="cf910bf8-ecd4-4842-b88d-c50686758862" providerId="ADAL" clId="{AC534E3D-3791-45AD-9E98-3367F23ACFDD}" dt="2025-01-11T04:14:56.386" v="85"/>
        <pc:sldMkLst>
          <pc:docMk/>
          <pc:sldMk cId="1030971878" sldId="340"/>
        </pc:sldMkLst>
      </pc:sldChg>
      <pc:sldChg chg="add">
        <pc:chgData name="Kumar, Surendra" userId="cf910bf8-ecd4-4842-b88d-c50686758862" providerId="ADAL" clId="{AC534E3D-3791-45AD-9E98-3367F23ACFDD}" dt="2025-01-11T04:14:56.426" v="86"/>
        <pc:sldMkLst>
          <pc:docMk/>
          <pc:sldMk cId="2491465013" sldId="341"/>
        </pc:sldMkLst>
      </pc:sldChg>
      <pc:sldChg chg="add">
        <pc:chgData name="Kumar, Surendra" userId="cf910bf8-ecd4-4842-b88d-c50686758862" providerId="ADAL" clId="{AC534E3D-3791-45AD-9E98-3367F23ACFDD}" dt="2025-01-11T04:14:56.446" v="87"/>
        <pc:sldMkLst>
          <pc:docMk/>
          <pc:sldMk cId="1162476405" sldId="342"/>
        </pc:sldMkLst>
      </pc:sldChg>
      <pc:sldChg chg="add">
        <pc:chgData name="Kumar, Surendra" userId="cf910bf8-ecd4-4842-b88d-c50686758862" providerId="ADAL" clId="{AC534E3D-3791-45AD-9E98-3367F23ACFDD}" dt="2025-01-11T04:14:56.486" v="88"/>
        <pc:sldMkLst>
          <pc:docMk/>
          <pc:sldMk cId="2188549930" sldId="343"/>
        </pc:sldMkLst>
      </pc:sldChg>
      <pc:sldChg chg="add">
        <pc:chgData name="Kumar, Surendra" userId="cf910bf8-ecd4-4842-b88d-c50686758862" providerId="ADAL" clId="{AC534E3D-3791-45AD-9E98-3367F23ACFDD}" dt="2025-01-11T04:14:56.516" v="89"/>
        <pc:sldMkLst>
          <pc:docMk/>
          <pc:sldMk cId="3270957554" sldId="344"/>
        </pc:sldMkLst>
      </pc:sldChg>
      <pc:sldChg chg="add">
        <pc:chgData name="Kumar, Surendra" userId="cf910bf8-ecd4-4842-b88d-c50686758862" providerId="ADAL" clId="{AC534E3D-3791-45AD-9E98-3367F23ACFDD}" dt="2025-01-11T04:14:56.556" v="90"/>
        <pc:sldMkLst>
          <pc:docMk/>
          <pc:sldMk cId="1106824872" sldId="345"/>
        </pc:sldMkLst>
      </pc:sldChg>
      <pc:sldChg chg="add">
        <pc:chgData name="Kumar, Surendra" userId="cf910bf8-ecd4-4842-b88d-c50686758862" providerId="ADAL" clId="{AC534E3D-3791-45AD-9E98-3367F23ACFDD}" dt="2025-01-11T04:14:56.582" v="91"/>
        <pc:sldMkLst>
          <pc:docMk/>
          <pc:sldMk cId="2207522696" sldId="346"/>
        </pc:sldMkLst>
      </pc:sldChg>
      <pc:sldChg chg="add">
        <pc:chgData name="Kumar, Surendra" userId="cf910bf8-ecd4-4842-b88d-c50686758862" providerId="ADAL" clId="{AC534E3D-3791-45AD-9E98-3367F23ACFDD}" dt="2025-01-11T04:14:56.606" v="92"/>
        <pc:sldMkLst>
          <pc:docMk/>
          <pc:sldMk cId="4224030267" sldId="347"/>
        </pc:sldMkLst>
      </pc:sldChg>
      <pc:sldChg chg="add">
        <pc:chgData name="Kumar, Surendra" userId="cf910bf8-ecd4-4842-b88d-c50686758862" providerId="ADAL" clId="{AC534E3D-3791-45AD-9E98-3367F23ACFDD}" dt="2025-01-11T04:14:56.656" v="93"/>
        <pc:sldMkLst>
          <pc:docMk/>
          <pc:sldMk cId="4097625572" sldId="348"/>
        </pc:sldMkLst>
      </pc:sldChg>
      <pc:sldChg chg="add">
        <pc:chgData name="Kumar, Surendra" userId="cf910bf8-ecd4-4842-b88d-c50686758862" providerId="ADAL" clId="{AC534E3D-3791-45AD-9E98-3367F23ACFDD}" dt="2025-01-11T04:14:56.681" v="94"/>
        <pc:sldMkLst>
          <pc:docMk/>
          <pc:sldMk cId="3543545573" sldId="349"/>
        </pc:sldMkLst>
      </pc:sldChg>
      <pc:sldChg chg="add">
        <pc:chgData name="Kumar, Surendra" userId="cf910bf8-ecd4-4842-b88d-c50686758862" providerId="ADAL" clId="{AC534E3D-3791-45AD-9E98-3367F23ACFDD}" dt="2025-01-11T04:14:56.708" v="95"/>
        <pc:sldMkLst>
          <pc:docMk/>
          <pc:sldMk cId="3746062988" sldId="350"/>
        </pc:sldMkLst>
      </pc:sldChg>
      <pc:sldChg chg="add">
        <pc:chgData name="Kumar, Surendra" userId="cf910bf8-ecd4-4842-b88d-c50686758862" providerId="ADAL" clId="{AC534E3D-3791-45AD-9E98-3367F23ACFDD}" dt="2025-01-11T04:14:56.726" v="96"/>
        <pc:sldMkLst>
          <pc:docMk/>
          <pc:sldMk cId="3410107660" sldId="351"/>
        </pc:sldMkLst>
      </pc:sldChg>
      <pc:sldChg chg="add">
        <pc:chgData name="Kumar, Surendra" userId="cf910bf8-ecd4-4842-b88d-c50686758862" providerId="ADAL" clId="{AC534E3D-3791-45AD-9E98-3367F23ACFDD}" dt="2025-01-11T04:14:56.771" v="97"/>
        <pc:sldMkLst>
          <pc:docMk/>
          <pc:sldMk cId="4027407267" sldId="352"/>
        </pc:sldMkLst>
      </pc:sldChg>
      <pc:sldChg chg="add">
        <pc:chgData name="Kumar, Surendra" userId="cf910bf8-ecd4-4842-b88d-c50686758862" providerId="ADAL" clId="{AC534E3D-3791-45AD-9E98-3367F23ACFDD}" dt="2025-01-11T04:14:56.816" v="98"/>
        <pc:sldMkLst>
          <pc:docMk/>
          <pc:sldMk cId="564845584" sldId="353"/>
        </pc:sldMkLst>
      </pc:sldChg>
      <pc:sldChg chg="add">
        <pc:chgData name="Kumar, Surendra" userId="cf910bf8-ecd4-4842-b88d-c50686758862" providerId="ADAL" clId="{AC534E3D-3791-45AD-9E98-3367F23ACFDD}" dt="2025-01-11T04:14:56.836" v="99"/>
        <pc:sldMkLst>
          <pc:docMk/>
          <pc:sldMk cId="3215142756" sldId="354"/>
        </pc:sldMkLst>
      </pc:sldChg>
      <pc:sldChg chg="add">
        <pc:chgData name="Kumar, Surendra" userId="cf910bf8-ecd4-4842-b88d-c50686758862" providerId="ADAL" clId="{AC534E3D-3791-45AD-9E98-3367F23ACFDD}" dt="2025-01-11T04:14:56.881" v="100"/>
        <pc:sldMkLst>
          <pc:docMk/>
          <pc:sldMk cId="3243322892" sldId="355"/>
        </pc:sldMkLst>
      </pc:sldChg>
      <pc:sldChg chg="add">
        <pc:chgData name="Kumar, Surendra" userId="cf910bf8-ecd4-4842-b88d-c50686758862" providerId="ADAL" clId="{AC534E3D-3791-45AD-9E98-3367F23ACFDD}" dt="2025-01-11T04:14:56.901" v="101"/>
        <pc:sldMkLst>
          <pc:docMk/>
          <pc:sldMk cId="3626808331" sldId="356"/>
        </pc:sldMkLst>
      </pc:sldChg>
      <pc:sldChg chg="add">
        <pc:chgData name="Kumar, Surendra" userId="cf910bf8-ecd4-4842-b88d-c50686758862" providerId="ADAL" clId="{AC534E3D-3791-45AD-9E98-3367F23ACFDD}" dt="2025-01-11T04:14:56.932" v="102"/>
        <pc:sldMkLst>
          <pc:docMk/>
          <pc:sldMk cId="900089478" sldId="357"/>
        </pc:sldMkLst>
      </pc:sldChg>
      <pc:sldChg chg="add">
        <pc:chgData name="Kumar, Surendra" userId="cf910bf8-ecd4-4842-b88d-c50686758862" providerId="ADAL" clId="{AC534E3D-3791-45AD-9E98-3367F23ACFDD}" dt="2025-01-11T04:14:56.956" v="103"/>
        <pc:sldMkLst>
          <pc:docMk/>
          <pc:sldMk cId="905459191" sldId="358"/>
        </pc:sldMkLst>
      </pc:sldChg>
      <pc:sldChg chg="add">
        <pc:chgData name="Kumar, Surendra" userId="cf910bf8-ecd4-4842-b88d-c50686758862" providerId="ADAL" clId="{AC534E3D-3791-45AD-9E98-3367F23ACFDD}" dt="2025-01-11T04:14:57.006" v="104"/>
        <pc:sldMkLst>
          <pc:docMk/>
          <pc:sldMk cId="3331420199" sldId="359"/>
        </pc:sldMkLst>
      </pc:sldChg>
      <pc:sldChg chg="add">
        <pc:chgData name="Kumar, Surendra" userId="cf910bf8-ecd4-4842-b88d-c50686758862" providerId="ADAL" clId="{AC534E3D-3791-45AD-9E98-3367F23ACFDD}" dt="2025-01-11T04:14:57.266" v="105"/>
        <pc:sldMkLst>
          <pc:docMk/>
          <pc:sldMk cId="2586177351" sldId="360"/>
        </pc:sldMkLst>
      </pc:sldChg>
      <pc:sldChg chg="add">
        <pc:chgData name="Kumar, Surendra" userId="cf910bf8-ecd4-4842-b88d-c50686758862" providerId="ADAL" clId="{AC534E3D-3791-45AD-9E98-3367F23ACFDD}" dt="2025-01-11T04:14:57.292" v="106"/>
        <pc:sldMkLst>
          <pc:docMk/>
          <pc:sldMk cId="2410974497" sldId="361"/>
        </pc:sldMkLst>
      </pc:sldChg>
      <pc:sldChg chg="add">
        <pc:chgData name="Kumar, Surendra" userId="cf910bf8-ecd4-4842-b88d-c50686758862" providerId="ADAL" clId="{AC534E3D-3791-45AD-9E98-3367F23ACFDD}" dt="2025-01-11T04:14:57.315" v="107"/>
        <pc:sldMkLst>
          <pc:docMk/>
          <pc:sldMk cId="979861376" sldId="362"/>
        </pc:sldMkLst>
      </pc:sldChg>
      <pc:sldChg chg="add">
        <pc:chgData name="Kumar, Surendra" userId="cf910bf8-ecd4-4842-b88d-c50686758862" providerId="ADAL" clId="{AC534E3D-3791-45AD-9E98-3367F23ACFDD}" dt="2025-01-11T04:14:57.346" v="108"/>
        <pc:sldMkLst>
          <pc:docMk/>
          <pc:sldMk cId="2943921202" sldId="363"/>
        </pc:sldMkLst>
      </pc:sldChg>
      <pc:sldChg chg="add">
        <pc:chgData name="Kumar, Surendra" userId="cf910bf8-ecd4-4842-b88d-c50686758862" providerId="ADAL" clId="{AC534E3D-3791-45AD-9E98-3367F23ACFDD}" dt="2025-01-11T04:14:57.371" v="109"/>
        <pc:sldMkLst>
          <pc:docMk/>
          <pc:sldMk cId="1392296768" sldId="364"/>
        </pc:sldMkLst>
      </pc:sldChg>
      <pc:sldChg chg="add">
        <pc:chgData name="Kumar, Surendra" userId="cf910bf8-ecd4-4842-b88d-c50686758862" providerId="ADAL" clId="{AC534E3D-3791-45AD-9E98-3367F23ACFDD}" dt="2025-01-11T04:14:57.402" v="110"/>
        <pc:sldMkLst>
          <pc:docMk/>
          <pc:sldMk cId="1036489178" sldId="365"/>
        </pc:sldMkLst>
      </pc:sldChg>
      <pc:sldChg chg="add">
        <pc:chgData name="Kumar, Surendra" userId="cf910bf8-ecd4-4842-b88d-c50686758862" providerId="ADAL" clId="{AC534E3D-3791-45AD-9E98-3367F23ACFDD}" dt="2025-01-11T04:14:57.426" v="111"/>
        <pc:sldMkLst>
          <pc:docMk/>
          <pc:sldMk cId="2089201713" sldId="366"/>
        </pc:sldMkLst>
      </pc:sldChg>
      <pc:sldChg chg="add">
        <pc:chgData name="Kumar, Surendra" userId="cf910bf8-ecd4-4842-b88d-c50686758862" providerId="ADAL" clId="{AC534E3D-3791-45AD-9E98-3367F23ACFDD}" dt="2025-01-11T04:14:57.482" v="112"/>
        <pc:sldMkLst>
          <pc:docMk/>
          <pc:sldMk cId="3498285865" sldId="367"/>
        </pc:sldMkLst>
      </pc:sldChg>
      <pc:sldChg chg="add">
        <pc:chgData name="Kumar, Surendra" userId="cf910bf8-ecd4-4842-b88d-c50686758862" providerId="ADAL" clId="{AC534E3D-3791-45AD-9E98-3367F23ACFDD}" dt="2025-01-11T04:14:57.506" v="113"/>
        <pc:sldMkLst>
          <pc:docMk/>
          <pc:sldMk cId="2498676637" sldId="368"/>
        </pc:sldMkLst>
      </pc:sldChg>
      <pc:sldChg chg="add">
        <pc:chgData name="Kumar, Surendra" userId="cf910bf8-ecd4-4842-b88d-c50686758862" providerId="ADAL" clId="{AC534E3D-3791-45AD-9E98-3367F23ACFDD}" dt="2025-01-11T04:14:57.531" v="114"/>
        <pc:sldMkLst>
          <pc:docMk/>
          <pc:sldMk cId="3556488225" sldId="369"/>
        </pc:sldMkLst>
      </pc:sldChg>
      <pc:sldChg chg="add">
        <pc:chgData name="Kumar, Surendra" userId="cf910bf8-ecd4-4842-b88d-c50686758862" providerId="ADAL" clId="{AC534E3D-3791-45AD-9E98-3367F23ACFDD}" dt="2025-01-11T04:14:57.556" v="115"/>
        <pc:sldMkLst>
          <pc:docMk/>
          <pc:sldMk cId="3978877995" sldId="370"/>
        </pc:sldMkLst>
      </pc:sldChg>
      <pc:sldChg chg="add">
        <pc:chgData name="Kumar, Surendra" userId="cf910bf8-ecd4-4842-b88d-c50686758862" providerId="ADAL" clId="{AC534E3D-3791-45AD-9E98-3367F23ACFDD}" dt="2025-01-11T04:14:57.592" v="116"/>
        <pc:sldMkLst>
          <pc:docMk/>
          <pc:sldMk cId="2160299296" sldId="371"/>
        </pc:sldMkLst>
      </pc:sldChg>
      <pc:sldChg chg="add">
        <pc:chgData name="Kumar, Surendra" userId="cf910bf8-ecd4-4842-b88d-c50686758862" providerId="ADAL" clId="{AC534E3D-3791-45AD-9E98-3367F23ACFDD}" dt="2025-01-11T04:14:57.615" v="117"/>
        <pc:sldMkLst>
          <pc:docMk/>
          <pc:sldMk cId="1708172385" sldId="372"/>
        </pc:sldMkLst>
      </pc:sldChg>
      <pc:sldChg chg="add">
        <pc:chgData name="Kumar, Surendra" userId="cf910bf8-ecd4-4842-b88d-c50686758862" providerId="ADAL" clId="{AC534E3D-3791-45AD-9E98-3367F23ACFDD}" dt="2025-01-11T04:14:57.671" v="118"/>
        <pc:sldMkLst>
          <pc:docMk/>
          <pc:sldMk cId="1769832134" sldId="373"/>
        </pc:sldMkLst>
      </pc:sldChg>
      <pc:sldChg chg="add">
        <pc:chgData name="Kumar, Surendra" userId="cf910bf8-ecd4-4842-b88d-c50686758862" providerId="ADAL" clId="{AC534E3D-3791-45AD-9E98-3367F23ACFDD}" dt="2025-01-11T04:14:57.696" v="119"/>
        <pc:sldMkLst>
          <pc:docMk/>
          <pc:sldMk cId="909653979" sldId="374"/>
        </pc:sldMkLst>
      </pc:sldChg>
      <pc:sldChg chg="add">
        <pc:chgData name="Kumar, Surendra" userId="cf910bf8-ecd4-4842-b88d-c50686758862" providerId="ADAL" clId="{AC534E3D-3791-45AD-9E98-3367F23ACFDD}" dt="2025-01-11T04:14:57.726" v="120"/>
        <pc:sldMkLst>
          <pc:docMk/>
          <pc:sldMk cId="4280408732" sldId="375"/>
        </pc:sldMkLst>
      </pc:sldChg>
      <pc:sldChg chg="add">
        <pc:chgData name="Kumar, Surendra" userId="cf910bf8-ecd4-4842-b88d-c50686758862" providerId="ADAL" clId="{AC534E3D-3791-45AD-9E98-3367F23ACFDD}" dt="2025-01-11T04:14:57.746" v="121"/>
        <pc:sldMkLst>
          <pc:docMk/>
          <pc:sldMk cId="791131288" sldId="376"/>
        </pc:sldMkLst>
      </pc:sldChg>
      <pc:sldChg chg="add">
        <pc:chgData name="Kumar, Surendra" userId="cf910bf8-ecd4-4842-b88d-c50686758862" providerId="ADAL" clId="{AC534E3D-3791-45AD-9E98-3367F23ACFDD}" dt="2025-01-11T04:14:57.796" v="122"/>
        <pc:sldMkLst>
          <pc:docMk/>
          <pc:sldMk cId="163469423" sldId="377"/>
        </pc:sldMkLst>
      </pc:sldChg>
      <pc:sldChg chg="add">
        <pc:chgData name="Kumar, Surendra" userId="cf910bf8-ecd4-4842-b88d-c50686758862" providerId="ADAL" clId="{AC534E3D-3791-45AD-9E98-3367F23ACFDD}" dt="2025-01-11T04:14:57.821" v="123"/>
        <pc:sldMkLst>
          <pc:docMk/>
          <pc:sldMk cId="1776595009" sldId="378"/>
        </pc:sldMkLst>
      </pc:sldChg>
      <pc:sldChg chg="add">
        <pc:chgData name="Kumar, Surendra" userId="cf910bf8-ecd4-4842-b88d-c50686758862" providerId="ADAL" clId="{AC534E3D-3791-45AD-9E98-3367F23ACFDD}" dt="2025-01-11T04:14:57.847" v="124"/>
        <pc:sldMkLst>
          <pc:docMk/>
          <pc:sldMk cId="1467193894" sldId="379"/>
        </pc:sldMkLst>
      </pc:sldChg>
      <pc:sldChg chg="add">
        <pc:chgData name="Kumar, Surendra" userId="cf910bf8-ecd4-4842-b88d-c50686758862" providerId="ADAL" clId="{AC534E3D-3791-45AD-9E98-3367F23ACFDD}" dt="2025-01-11T04:14:57.878" v="125"/>
        <pc:sldMkLst>
          <pc:docMk/>
          <pc:sldMk cId="2581291622" sldId="380"/>
        </pc:sldMkLst>
      </pc:sldChg>
      <pc:sldChg chg="add">
        <pc:chgData name="Kumar, Surendra" userId="cf910bf8-ecd4-4842-b88d-c50686758862" providerId="ADAL" clId="{AC534E3D-3791-45AD-9E98-3367F23ACFDD}" dt="2025-01-11T04:14:57.906" v="126"/>
        <pc:sldMkLst>
          <pc:docMk/>
          <pc:sldMk cId="1968638483" sldId="381"/>
        </pc:sldMkLst>
      </pc:sldChg>
      <pc:sldChg chg="add">
        <pc:chgData name="Kumar, Surendra" userId="cf910bf8-ecd4-4842-b88d-c50686758862" providerId="ADAL" clId="{AC534E3D-3791-45AD-9E98-3367F23ACFDD}" dt="2025-01-11T04:14:57.956" v="127"/>
        <pc:sldMkLst>
          <pc:docMk/>
          <pc:sldMk cId="4207865512" sldId="382"/>
        </pc:sldMkLst>
      </pc:sldChg>
      <pc:sldChg chg="add">
        <pc:chgData name="Kumar, Surendra" userId="cf910bf8-ecd4-4842-b88d-c50686758862" providerId="ADAL" clId="{AC534E3D-3791-45AD-9E98-3367F23ACFDD}" dt="2025-01-11T04:14:57.976" v="128"/>
        <pc:sldMkLst>
          <pc:docMk/>
          <pc:sldMk cId="3634765398" sldId="383"/>
        </pc:sldMkLst>
      </pc:sldChg>
      <pc:sldChg chg="add">
        <pc:chgData name="Kumar, Surendra" userId="cf910bf8-ecd4-4842-b88d-c50686758862" providerId="ADAL" clId="{AC534E3D-3791-45AD-9E98-3367F23ACFDD}" dt="2025-01-11T04:14:58.006" v="129"/>
        <pc:sldMkLst>
          <pc:docMk/>
          <pc:sldMk cId="87469813" sldId="384"/>
        </pc:sldMkLst>
      </pc:sldChg>
      <pc:sldChg chg="add">
        <pc:chgData name="Kumar, Surendra" userId="cf910bf8-ecd4-4842-b88d-c50686758862" providerId="ADAL" clId="{AC534E3D-3791-45AD-9E98-3367F23ACFDD}" dt="2025-01-11T04:14:58.036" v="130"/>
        <pc:sldMkLst>
          <pc:docMk/>
          <pc:sldMk cId="3563381676" sldId="385"/>
        </pc:sldMkLst>
      </pc:sldChg>
      <pc:sldChg chg="add">
        <pc:chgData name="Kumar, Surendra" userId="cf910bf8-ecd4-4842-b88d-c50686758862" providerId="ADAL" clId="{AC534E3D-3791-45AD-9E98-3367F23ACFDD}" dt="2025-01-11T04:14:58.069" v="131"/>
        <pc:sldMkLst>
          <pc:docMk/>
          <pc:sldMk cId="1309291275" sldId="386"/>
        </pc:sldMkLst>
      </pc:sldChg>
      <pc:sldChg chg="add">
        <pc:chgData name="Kumar, Surendra" userId="cf910bf8-ecd4-4842-b88d-c50686758862" providerId="ADAL" clId="{AC534E3D-3791-45AD-9E98-3367F23ACFDD}" dt="2025-01-11T04:14:58.104" v="132"/>
        <pc:sldMkLst>
          <pc:docMk/>
          <pc:sldMk cId="70722545" sldId="387"/>
        </pc:sldMkLst>
      </pc:sldChg>
      <pc:sldChg chg="add">
        <pc:chgData name="Kumar, Surendra" userId="cf910bf8-ecd4-4842-b88d-c50686758862" providerId="ADAL" clId="{AC534E3D-3791-45AD-9E98-3367F23ACFDD}" dt="2025-01-11T04:14:58.132" v="133"/>
        <pc:sldMkLst>
          <pc:docMk/>
          <pc:sldMk cId="2546176556" sldId="388"/>
        </pc:sldMkLst>
      </pc:sldChg>
      <pc:sldChg chg="add">
        <pc:chgData name="Kumar, Surendra" userId="cf910bf8-ecd4-4842-b88d-c50686758862" providerId="ADAL" clId="{AC534E3D-3791-45AD-9E98-3367F23ACFDD}" dt="2025-01-11T04:14:58.156" v="134"/>
        <pc:sldMkLst>
          <pc:docMk/>
          <pc:sldMk cId="1722486836" sldId="389"/>
        </pc:sldMkLst>
      </pc:sldChg>
      <pc:sldChg chg="add">
        <pc:chgData name="Kumar, Surendra" userId="cf910bf8-ecd4-4842-b88d-c50686758862" providerId="ADAL" clId="{AC534E3D-3791-45AD-9E98-3367F23ACFDD}" dt="2025-01-11T04:14:58.196" v="135"/>
        <pc:sldMkLst>
          <pc:docMk/>
          <pc:sldMk cId="3372863957" sldId="390"/>
        </pc:sldMkLst>
      </pc:sldChg>
      <pc:sldChg chg="add">
        <pc:chgData name="Kumar, Surendra" userId="cf910bf8-ecd4-4842-b88d-c50686758862" providerId="ADAL" clId="{AC534E3D-3791-45AD-9E98-3367F23ACFDD}" dt="2025-01-11T04:14:58.232" v="136"/>
        <pc:sldMkLst>
          <pc:docMk/>
          <pc:sldMk cId="2208663368" sldId="391"/>
        </pc:sldMkLst>
      </pc:sldChg>
      <pc:sldChg chg="add">
        <pc:chgData name="Kumar, Surendra" userId="cf910bf8-ecd4-4842-b88d-c50686758862" providerId="ADAL" clId="{AC534E3D-3791-45AD-9E98-3367F23ACFDD}" dt="2025-01-11T04:14:58.256" v="137"/>
        <pc:sldMkLst>
          <pc:docMk/>
          <pc:sldMk cId="1453003759" sldId="392"/>
        </pc:sldMkLst>
      </pc:sldChg>
      <pc:sldChg chg="add">
        <pc:chgData name="Kumar, Surendra" userId="cf910bf8-ecd4-4842-b88d-c50686758862" providerId="ADAL" clId="{AC534E3D-3791-45AD-9E98-3367F23ACFDD}" dt="2025-01-11T04:14:58.296" v="138"/>
        <pc:sldMkLst>
          <pc:docMk/>
          <pc:sldMk cId="1910994283" sldId="393"/>
        </pc:sldMkLst>
      </pc:sldChg>
      <pc:sldChg chg="add">
        <pc:chgData name="Kumar, Surendra" userId="cf910bf8-ecd4-4842-b88d-c50686758862" providerId="ADAL" clId="{AC534E3D-3791-45AD-9E98-3367F23ACFDD}" dt="2025-01-11T04:14:58.326" v="139"/>
        <pc:sldMkLst>
          <pc:docMk/>
          <pc:sldMk cId="3532622026" sldId="394"/>
        </pc:sldMkLst>
      </pc:sldChg>
      <pc:sldChg chg="add">
        <pc:chgData name="Kumar, Surendra" userId="cf910bf8-ecd4-4842-b88d-c50686758862" providerId="ADAL" clId="{AC534E3D-3791-45AD-9E98-3367F23ACFDD}" dt="2025-01-11T04:14:58.346" v="140"/>
        <pc:sldMkLst>
          <pc:docMk/>
          <pc:sldMk cId="2798286681" sldId="395"/>
        </pc:sldMkLst>
      </pc:sldChg>
      <pc:sldChg chg="add">
        <pc:chgData name="Kumar, Surendra" userId="cf910bf8-ecd4-4842-b88d-c50686758862" providerId="ADAL" clId="{AC534E3D-3791-45AD-9E98-3367F23ACFDD}" dt="2025-01-11T04:14:58.396" v="141"/>
        <pc:sldMkLst>
          <pc:docMk/>
          <pc:sldMk cId="3730304838" sldId="396"/>
        </pc:sldMkLst>
      </pc:sldChg>
      <pc:sldChg chg="add">
        <pc:chgData name="Kumar, Surendra" userId="cf910bf8-ecd4-4842-b88d-c50686758862" providerId="ADAL" clId="{AC534E3D-3791-45AD-9E98-3367F23ACFDD}" dt="2025-01-11T04:14:58.421" v="142"/>
        <pc:sldMkLst>
          <pc:docMk/>
          <pc:sldMk cId="2430003499" sldId="397"/>
        </pc:sldMkLst>
      </pc:sldChg>
      <pc:sldChg chg="add">
        <pc:chgData name="Kumar, Surendra" userId="cf910bf8-ecd4-4842-b88d-c50686758862" providerId="ADAL" clId="{AC534E3D-3791-45AD-9E98-3367F23ACFDD}" dt="2025-01-11T04:14:58.446" v="143"/>
        <pc:sldMkLst>
          <pc:docMk/>
          <pc:sldMk cId="538911093" sldId="398"/>
        </pc:sldMkLst>
      </pc:sldChg>
      <pc:sldChg chg="add">
        <pc:chgData name="Kumar, Surendra" userId="cf910bf8-ecd4-4842-b88d-c50686758862" providerId="ADAL" clId="{AC534E3D-3791-45AD-9E98-3367F23ACFDD}" dt="2025-01-11T04:14:58.471" v="144"/>
        <pc:sldMkLst>
          <pc:docMk/>
          <pc:sldMk cId="175948506" sldId="399"/>
        </pc:sldMkLst>
      </pc:sldChg>
      <pc:sldChg chg="add">
        <pc:chgData name="Kumar, Surendra" userId="cf910bf8-ecd4-4842-b88d-c50686758862" providerId="ADAL" clId="{AC534E3D-3791-45AD-9E98-3367F23ACFDD}" dt="2025-01-11T04:14:58.506" v="145"/>
        <pc:sldMkLst>
          <pc:docMk/>
          <pc:sldMk cId="1683832169" sldId="400"/>
        </pc:sldMkLst>
      </pc:sldChg>
      <pc:sldChg chg="add">
        <pc:chgData name="Kumar, Surendra" userId="cf910bf8-ecd4-4842-b88d-c50686758862" providerId="ADAL" clId="{AC534E3D-3791-45AD-9E98-3367F23ACFDD}" dt="2025-01-11T04:14:58.536" v="146"/>
        <pc:sldMkLst>
          <pc:docMk/>
          <pc:sldMk cId="1735093432" sldId="401"/>
        </pc:sldMkLst>
      </pc:sldChg>
      <pc:sldChg chg="add">
        <pc:chgData name="Kumar, Surendra" userId="cf910bf8-ecd4-4842-b88d-c50686758862" providerId="ADAL" clId="{AC534E3D-3791-45AD-9E98-3367F23ACFDD}" dt="2025-01-11T04:14:58.571" v="147"/>
        <pc:sldMkLst>
          <pc:docMk/>
          <pc:sldMk cId="3505908583" sldId="402"/>
        </pc:sldMkLst>
      </pc:sldChg>
      <pc:sldChg chg="add">
        <pc:chgData name="Kumar, Surendra" userId="cf910bf8-ecd4-4842-b88d-c50686758862" providerId="ADAL" clId="{AC534E3D-3791-45AD-9E98-3367F23ACFDD}" dt="2025-01-11T04:14:58.596" v="148"/>
        <pc:sldMkLst>
          <pc:docMk/>
          <pc:sldMk cId="3483713126" sldId="403"/>
        </pc:sldMkLst>
      </pc:sldChg>
      <pc:sldChg chg="add">
        <pc:chgData name="Kumar, Surendra" userId="cf910bf8-ecd4-4842-b88d-c50686758862" providerId="ADAL" clId="{AC534E3D-3791-45AD-9E98-3367F23ACFDD}" dt="2025-01-11T04:14:58.632" v="149"/>
        <pc:sldMkLst>
          <pc:docMk/>
          <pc:sldMk cId="995779184" sldId="404"/>
        </pc:sldMkLst>
      </pc:sldChg>
      <pc:sldChg chg="add">
        <pc:chgData name="Kumar, Surendra" userId="cf910bf8-ecd4-4842-b88d-c50686758862" providerId="ADAL" clId="{AC534E3D-3791-45AD-9E98-3367F23ACFDD}" dt="2025-01-11T04:14:58.687" v="150"/>
        <pc:sldMkLst>
          <pc:docMk/>
          <pc:sldMk cId="1769450433" sldId="405"/>
        </pc:sldMkLst>
      </pc:sldChg>
      <pc:sldChg chg="add">
        <pc:chgData name="Kumar, Surendra" userId="cf910bf8-ecd4-4842-b88d-c50686758862" providerId="ADAL" clId="{AC534E3D-3791-45AD-9E98-3367F23ACFDD}" dt="2025-01-11T04:14:58.706" v="151"/>
        <pc:sldMkLst>
          <pc:docMk/>
          <pc:sldMk cId="4235511446" sldId="406"/>
        </pc:sldMkLst>
      </pc:sldChg>
      <pc:sldChg chg="add">
        <pc:chgData name="Kumar, Surendra" userId="cf910bf8-ecd4-4842-b88d-c50686758862" providerId="ADAL" clId="{AC534E3D-3791-45AD-9E98-3367F23ACFDD}" dt="2025-01-11T04:14:58.731" v="152"/>
        <pc:sldMkLst>
          <pc:docMk/>
          <pc:sldMk cId="539801859" sldId="407"/>
        </pc:sldMkLst>
      </pc:sldChg>
      <pc:sldChg chg="add">
        <pc:chgData name="Kumar, Surendra" userId="cf910bf8-ecd4-4842-b88d-c50686758862" providerId="ADAL" clId="{AC534E3D-3791-45AD-9E98-3367F23ACFDD}" dt="2025-01-11T04:14:58.776" v="153"/>
        <pc:sldMkLst>
          <pc:docMk/>
          <pc:sldMk cId="1614189359" sldId="408"/>
        </pc:sldMkLst>
      </pc:sldChg>
      <pc:sldChg chg="add">
        <pc:chgData name="Kumar, Surendra" userId="cf910bf8-ecd4-4842-b88d-c50686758862" providerId="ADAL" clId="{AC534E3D-3791-45AD-9E98-3367F23ACFDD}" dt="2025-01-11T04:14:58.806" v="154"/>
        <pc:sldMkLst>
          <pc:docMk/>
          <pc:sldMk cId="3105644655" sldId="409"/>
        </pc:sldMkLst>
      </pc:sldChg>
      <pc:sldChg chg="add">
        <pc:chgData name="Kumar, Surendra" userId="cf910bf8-ecd4-4842-b88d-c50686758862" providerId="ADAL" clId="{AC534E3D-3791-45AD-9E98-3367F23ACFDD}" dt="2025-01-11T04:14:58.830" v="155"/>
        <pc:sldMkLst>
          <pc:docMk/>
          <pc:sldMk cId="3379863019" sldId="410"/>
        </pc:sldMkLst>
      </pc:sldChg>
      <pc:sldChg chg="add">
        <pc:chgData name="Kumar, Surendra" userId="cf910bf8-ecd4-4842-b88d-c50686758862" providerId="ADAL" clId="{AC534E3D-3791-45AD-9E98-3367F23ACFDD}" dt="2025-01-11T04:14:58.866" v="156"/>
        <pc:sldMkLst>
          <pc:docMk/>
          <pc:sldMk cId="761474344" sldId="411"/>
        </pc:sldMkLst>
      </pc:sldChg>
      <pc:sldChg chg="add">
        <pc:chgData name="Kumar, Surendra" userId="cf910bf8-ecd4-4842-b88d-c50686758862" providerId="ADAL" clId="{AC534E3D-3791-45AD-9E98-3367F23ACFDD}" dt="2025-01-11T04:14:58.886" v="157"/>
        <pc:sldMkLst>
          <pc:docMk/>
          <pc:sldMk cId="2338509185" sldId="412"/>
        </pc:sldMkLst>
      </pc:sldChg>
      <pc:sldChg chg="add">
        <pc:chgData name="Kumar, Surendra" userId="cf910bf8-ecd4-4842-b88d-c50686758862" providerId="ADAL" clId="{AC534E3D-3791-45AD-9E98-3367F23ACFDD}" dt="2025-01-11T04:14:58.931" v="158"/>
        <pc:sldMkLst>
          <pc:docMk/>
          <pc:sldMk cId="208283670" sldId="413"/>
        </pc:sldMkLst>
      </pc:sldChg>
      <pc:sldChg chg="add">
        <pc:chgData name="Kumar, Surendra" userId="cf910bf8-ecd4-4842-b88d-c50686758862" providerId="ADAL" clId="{AC534E3D-3791-45AD-9E98-3367F23ACFDD}" dt="2025-01-11T04:14:58.956" v="159"/>
        <pc:sldMkLst>
          <pc:docMk/>
          <pc:sldMk cId="2340059244" sldId="414"/>
        </pc:sldMkLst>
      </pc:sldChg>
      <pc:sldChg chg="add">
        <pc:chgData name="Kumar, Surendra" userId="cf910bf8-ecd4-4842-b88d-c50686758862" providerId="ADAL" clId="{AC534E3D-3791-45AD-9E98-3367F23ACFDD}" dt="2025-01-11T04:14:58.976" v="160"/>
        <pc:sldMkLst>
          <pc:docMk/>
          <pc:sldMk cId="1689913987" sldId="415"/>
        </pc:sldMkLst>
      </pc:sldChg>
      <pc:sldChg chg="add">
        <pc:chgData name="Kumar, Surendra" userId="cf910bf8-ecd4-4842-b88d-c50686758862" providerId="ADAL" clId="{AC534E3D-3791-45AD-9E98-3367F23ACFDD}" dt="2025-01-11T04:14:59.041" v="161"/>
        <pc:sldMkLst>
          <pc:docMk/>
          <pc:sldMk cId="1142171646" sldId="416"/>
        </pc:sldMkLst>
      </pc:sldChg>
      <pc:sldChg chg="add">
        <pc:chgData name="Kumar, Surendra" userId="cf910bf8-ecd4-4842-b88d-c50686758862" providerId="ADAL" clId="{AC534E3D-3791-45AD-9E98-3367F23ACFDD}" dt="2025-01-11T04:14:59.061" v="162"/>
        <pc:sldMkLst>
          <pc:docMk/>
          <pc:sldMk cId="1648712830" sldId="417"/>
        </pc:sldMkLst>
      </pc:sldChg>
      <pc:sldChg chg="add">
        <pc:chgData name="Kumar, Surendra" userId="cf910bf8-ecd4-4842-b88d-c50686758862" providerId="ADAL" clId="{AC534E3D-3791-45AD-9E98-3367F23ACFDD}" dt="2025-01-11T04:14:59.086" v="163"/>
        <pc:sldMkLst>
          <pc:docMk/>
          <pc:sldMk cId="1975152281" sldId="418"/>
        </pc:sldMkLst>
      </pc:sldChg>
      <pc:sldChg chg="add">
        <pc:chgData name="Kumar, Surendra" userId="cf910bf8-ecd4-4842-b88d-c50686758862" providerId="ADAL" clId="{AC534E3D-3791-45AD-9E98-3367F23ACFDD}" dt="2025-01-11T04:14:59.111" v="164"/>
        <pc:sldMkLst>
          <pc:docMk/>
          <pc:sldMk cId="1999819442" sldId="419"/>
        </pc:sldMkLst>
      </pc:sldChg>
      <pc:sldChg chg="add">
        <pc:chgData name="Kumar, Surendra" userId="cf910bf8-ecd4-4842-b88d-c50686758862" providerId="ADAL" clId="{AC534E3D-3791-45AD-9E98-3367F23ACFDD}" dt="2025-01-11T04:14:59.141" v="165"/>
        <pc:sldMkLst>
          <pc:docMk/>
          <pc:sldMk cId="3527881401" sldId="420"/>
        </pc:sldMkLst>
      </pc:sldChg>
      <pc:sldChg chg="add">
        <pc:chgData name="Kumar, Surendra" userId="cf910bf8-ecd4-4842-b88d-c50686758862" providerId="ADAL" clId="{AC534E3D-3791-45AD-9E98-3367F23ACFDD}" dt="2025-01-11T04:14:59.177" v="166"/>
        <pc:sldMkLst>
          <pc:docMk/>
          <pc:sldMk cId="3787251940" sldId="421"/>
        </pc:sldMkLst>
      </pc:sldChg>
      <pc:sldChg chg="add">
        <pc:chgData name="Kumar, Surendra" userId="cf910bf8-ecd4-4842-b88d-c50686758862" providerId="ADAL" clId="{AC534E3D-3791-45AD-9E98-3367F23ACFDD}" dt="2025-01-11T04:14:59.201" v="167"/>
        <pc:sldMkLst>
          <pc:docMk/>
          <pc:sldMk cId="725126611" sldId="422"/>
        </pc:sldMkLst>
      </pc:sldChg>
      <pc:sldChg chg="add">
        <pc:chgData name="Kumar, Surendra" userId="cf910bf8-ecd4-4842-b88d-c50686758862" providerId="ADAL" clId="{AC534E3D-3791-45AD-9E98-3367F23ACFDD}" dt="2025-01-11T04:14:59.241" v="168"/>
        <pc:sldMkLst>
          <pc:docMk/>
          <pc:sldMk cId="1790118025" sldId="423"/>
        </pc:sldMkLst>
      </pc:sldChg>
      <pc:sldChg chg="add">
        <pc:chgData name="Kumar, Surendra" userId="cf910bf8-ecd4-4842-b88d-c50686758862" providerId="ADAL" clId="{AC534E3D-3791-45AD-9E98-3367F23ACFDD}" dt="2025-01-11T04:14:59.266" v="169"/>
        <pc:sldMkLst>
          <pc:docMk/>
          <pc:sldMk cId="1050185641" sldId="424"/>
        </pc:sldMkLst>
      </pc:sldChg>
      <pc:sldChg chg="add">
        <pc:chgData name="Kumar, Surendra" userId="cf910bf8-ecd4-4842-b88d-c50686758862" providerId="ADAL" clId="{AC534E3D-3791-45AD-9E98-3367F23ACFDD}" dt="2025-01-11T04:14:59.310" v="170"/>
        <pc:sldMkLst>
          <pc:docMk/>
          <pc:sldMk cId="505377476" sldId="42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18B2-5158-BC67-A53E-211D5FCA9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A4B61-73BB-2EC7-3632-EDF2D98B4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B4AA0-0208-AE19-7516-9E850044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6E8C3-CF79-8E9C-8441-E62D62304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6D782-C1FB-652F-802F-2BC6DA67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7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E6B3-143D-B6B6-5191-2E74DDB8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7B767-1C4C-2F8D-58EB-DE914954D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685B-CD0A-A299-2F2F-DB08E0078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4F7CE-A36D-B30C-78C2-51D74B17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916A2-81AC-BB23-B41F-E5421F72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6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DBEAA3-6AA2-295F-B83A-4CAC921F6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4F460-59B8-C1B4-6731-23EB0449D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33AF8-349B-EF77-3753-402C6691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BD184-247C-0AA0-06E3-AE331702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988F-DC01-E5E1-0E0E-13E20970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1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CCB5-E6AA-37D8-0F87-A1BDEA8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54F8D-3B46-3F05-8AAC-17EB35BC8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7D5CF-2C63-C661-75A4-D0AB343F3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70B16-92D2-0042-754E-F66C79E6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FBE85-BA23-B989-B68F-4369A891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8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8982-C2F0-8145-B64E-4502D9DE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3435F-A703-78F5-1523-09D8475CD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6F4A0-DA79-AA62-660C-B109B9F1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9473B-754F-E78A-5260-CB919C28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52945-4DF0-3A68-ABF5-3229D502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7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C462-59BF-F40B-856E-42D4D765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2B183-4712-C6DD-2C43-6CB3C63E9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F3640-6333-FDCC-27D4-83A65E3D6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96192-E99A-F27A-C9ED-C042472B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5BA4D-C3D2-4066-C95E-1D90EF04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6C709-923B-1E2B-0936-53994F36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7D0C-3A34-A9E0-7C01-C5299C57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AF1F9-950D-7856-B868-8EB98B77C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1FB9B-92A4-3995-DA98-E9BA4FDFC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E1FE6-637B-D013-3B57-8E5A61AC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5AB23-71A5-3A26-EAC9-46A118329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4E285C-9C18-A1C4-AA18-B6E8DB04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C08BB-4487-F050-EE38-4211DCFC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41086-2827-35A6-4595-0FB7E712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0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53B9-44DE-1DEF-F1D8-A3EBFC7D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E75E4-483F-9F48-63A1-7755B8C2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F016E-96B5-AC8A-A0AD-52BD5BDD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EC0F4-5DDC-D2DF-8DC0-D04985D6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14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033D22-29B6-0100-CF09-B171A741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6E380-484B-B228-0876-CF8CF6CB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570B6-FDDB-901D-5F7D-F76AA6F1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5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CC54-EF6F-1380-2B9C-C91E4B18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4223-023D-B790-893A-41FD37FE6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5CC5D-0AA2-FC03-9B79-BA67D20C4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BDF88-FC4D-ACEE-D5A9-75C91229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89A1D-9D6D-DA4B-7D7A-CC9B3175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2E019-E2C4-9A4D-F11B-EF85E506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0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139D-6A0A-2A48-17E2-4B620A61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BFDDA-239A-FC06-6ADC-5A88027B6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4682E-D0CC-6EDB-9FCD-DFDDF1211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9D6E1-70D7-FCAC-D23C-F63AC082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1E934-C2BF-BEC4-0E80-59CBD09D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70F35-0E52-2A47-982A-FBBD7703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4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F2623-D540-353D-AA28-6DCDEEE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F17D7-5E49-43A1-48F2-1B250276D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1CE51-0C1C-C8A6-07E0-A56084E75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1D2FC5-0BD8-44EA-94B0-F18C1048C94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0EC00-EFC7-8D26-BC5C-C5F184EDB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139CA-BEBF-089B-DF5A-4CB66404B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25984F-A56C-4A82-9048-8AE096E93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2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3983B-E20B-EB32-7308-CFEB868A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47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6AB81-3D8B-0793-6400-4215E6D80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69BCC-CC03-13BD-CB60-A565B889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04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3AE54-592F-D568-4CEC-3FCED926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228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65523-6BD0-456F-00C9-A34FA6A3C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8083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349C2-DB69-1169-A15C-384F85CC1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0894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44D3F-473F-F7A3-C71C-84666FEA4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4591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F211-0DDA-55EA-131E-37CCC076F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4201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94B6D-7BCE-7B13-BB76-67BAD8836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773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BD5CB-D676-1425-486A-1643842B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744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612D5-677C-CB23-85F9-9F202C5C9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8613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88FF1-905E-A439-FA5D-36E13DAD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9212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1BD3A-60A4-B89C-311C-7EBF1323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29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BC48F-3EA5-7A61-5754-A0E52775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345E8-9BFB-673B-C78D-C1301FA2E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095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43658-5B95-85BE-DE13-658FCF62D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4891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2C238-58F8-3D5E-DA14-50B78208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2017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1D2B9-5FC5-FEDB-A92F-FDD8F55B9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2858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A88E-A968-9F48-0E71-2E4C5070D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6766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6625E-09AF-1BF6-1646-DF5D490D0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4882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F0C4-738B-9EAE-FDC5-9FCD8800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8779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CCFB-C187-C9A8-5A36-938F8A04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2992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C26C9-73AE-6755-1A65-61BB986AD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172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8941A-A8B8-326D-AD46-8C9248494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8321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7C97C-FC5C-381D-F2EF-29495436C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65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A9382-0547-370E-9E79-8C14DAD78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99E7-4F11-114C-CE79-7CCAB05D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FB2FD-7EFA-34EF-B197-18999B53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40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C84E8-AE62-EC78-3DCD-3C6A38938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1312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00148-86D1-6562-87CD-5864DA427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694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5C63B-7D77-C29F-BEB0-724EC5C67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5950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98CC2-7B87-963E-7492-25ED8032F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1938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610BB-2663-D92F-C5D9-40DF939D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2916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BE9-9924-7860-F460-F2F9029B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6384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98F6E-50A4-E60D-73B8-ADABF456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8655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A399F-47B9-2892-B994-C5A9E15D3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7653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3BD99-7D13-273C-D5BA-E8A392690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6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9CA15-535E-0E13-46D8-845920B7C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5E4D2-B1A1-4BBB-2084-2EF6D169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4C3E4FE6-12BD-AC9C-469E-3CC935F000CE}"/>
              </a:ext>
            </a:extLst>
          </p:cNvPr>
          <p:cNvSpPr/>
          <p:nvPr/>
        </p:nvSpPr>
        <p:spPr>
          <a:xfrm>
            <a:off x="10374086" y="3799114"/>
            <a:ext cx="1687285" cy="1578429"/>
          </a:xfrm>
          <a:prstGeom prst="wedgeRectCallout">
            <a:avLst>
              <a:gd name="adj1" fmla="val -31801"/>
              <a:gd name="adj2" fmla="val -802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Milk &amp; egg</a:t>
            </a:r>
          </a:p>
        </p:txBody>
      </p:sp>
    </p:spTree>
    <p:extLst>
      <p:ext uri="{BB962C8B-B14F-4D97-AF65-F5344CB8AC3E}">
        <p14:creationId xmlns:p14="http://schemas.microsoft.com/office/powerpoint/2010/main" val="22679208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70D81-E2D7-40B2-4E7E-6FFE2EE7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3816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7DE5-8C28-BA1C-223B-53EBAC1F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2912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E8405-B1CB-8B46-1BE4-6273D0AD8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225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105B-A9C8-86AC-247A-B252799D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1765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1B91-9E72-634B-7928-2BE11AB5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4868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AAE41-B558-88DF-B5A1-E3A4E790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8639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061D-62ED-B0E5-4686-65B591230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6633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96EE2-E08D-C28C-19C3-ACEB785C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0037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C12D3-5CB3-A4D3-6B95-7887C9FEA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9942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85E84-7A91-8A1C-48EC-67C2C4E6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62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0F37-2C9B-1CB5-EECF-C02A4869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E7E4E-19E2-DA5F-74E3-DFAF8564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68FA2E4-64AB-9A63-F24B-A7AB86991D42}"/>
              </a:ext>
            </a:extLst>
          </p:cNvPr>
          <p:cNvSpPr/>
          <p:nvPr/>
        </p:nvSpPr>
        <p:spPr>
          <a:xfrm>
            <a:off x="-2318657" y="1338943"/>
            <a:ext cx="2318657" cy="2525486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Reinforcement Learning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Self driving car</a:t>
            </a:r>
          </a:p>
        </p:txBody>
      </p:sp>
    </p:spTree>
    <p:extLst>
      <p:ext uri="{BB962C8B-B14F-4D97-AF65-F5344CB8AC3E}">
        <p14:creationId xmlns:p14="http://schemas.microsoft.com/office/powerpoint/2010/main" val="7320184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D1CCE-D6F2-5867-A051-E794B85E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2866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B094-7A2A-2EAB-4BD5-18737037C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3048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DE6F5-3BA1-C57D-2402-6FF782FAE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0034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7423A-645E-27B2-D876-C6EF37046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9110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20E7B-F1F7-6CBE-4A60-11496DF8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485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9CFFA-21CF-AAC3-AC06-2329C3AA9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8321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E4F8E-5612-C1DC-7B36-CF97ADF7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0934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B4ED2-1AE3-2895-9434-959C3A164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9085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8F89-ABDA-00D7-7624-BC8D8623C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7131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D12D-B591-FC0B-5AC1-E080F6C90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7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A75AB-420A-EE6D-F877-886D3E9C9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F62BA-2ED9-F37B-101D-D483AC66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18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96446-A261-47E4-7477-30F11114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4504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11B78-7F06-7C48-AB75-8EDA8F6A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5114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B7207-44BD-69BD-84D6-98FD243A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018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C7230-BB73-3732-CD30-AD603969D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1893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5D04-7172-5754-76B4-881F80431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6446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3FC88-0C1C-204E-7DEB-CFD17E4AE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8630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1B4F-54E5-6190-49D4-DC72A8910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4743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DE61-56B8-4A33-A820-0B0E3B3E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5091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E61FE-BB90-309E-23B4-1E11D106B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836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2DB5-B34C-79D0-65AA-D48E6C238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059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75955-25E1-B463-9BEA-A1D358512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AFBAA-5429-C667-5333-65CDC8C1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32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7C45-FAAA-6923-50D4-66ECFD08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139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D134-FA24-B8B3-C670-E9AF9BB2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1716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D3AF1-4E2C-5627-02D2-0E9CD71F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71283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AA44-274B-4BA5-B099-8113A20A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1522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3775C-8827-8AC1-7C59-8B3C6CD48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8194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060DC-8D88-1707-B9A4-3772654A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8814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222D6-D352-40D8-607E-967DE2FD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2519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DB87E-F51B-72F6-3A17-F87EC0354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1266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9D75-583F-68A9-1E88-73BBCF55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1180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137F-F0EA-BB33-0FE0-A7A7FAD2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85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578A4-4B61-16B0-8A4C-051014BB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231E3-0349-4934-E2FE-195991C4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745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CC3B-CE46-BD96-1132-2B1145D6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37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1777A-E85C-2298-4D16-87678761B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0DB0F-C8E6-8E15-B5A1-77EADE5B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88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8CB62-3D86-CD43-A268-234265AA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84195-8505-D832-5B90-D199DE6B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F9D43-EB4C-D993-BFA5-09E98473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90E9B-D599-CCF7-B118-53974B6A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0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E041D-464E-95CD-0A12-BD5A3BD2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9A702-D393-BB52-0DE3-F645578A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7038A-6509-0449-3FDB-24D9CDE46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B9D12-7845-65E2-2491-DE4E1776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3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3827C-B6E8-71CF-E17A-15D0154D4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494EA-B7FF-4AD3-00C8-B35566AB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2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8DD37-F3AE-5AD8-209A-9986FFD6D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2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4E02-C066-ED51-18E9-56F401221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844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69D64-8A3F-C0F6-F24D-650C583F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722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18F93-D334-2C3F-9ED4-AE2C8D77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23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C7BA-DC4D-0B61-2BBA-0B41C5C39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766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61A21-ED80-F644-2254-5A47BD78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602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C055-4A22-9277-CA53-5DBA88FF2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9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E76E9-9340-7458-4DB4-E5A556F61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605C3-9BBA-30E9-C0ED-4B42903D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3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9F6BC-E5E9-9D27-9185-4262BAC5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40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F0DB-CC56-7488-02D9-EC0CC185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863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839CD-C020-88D4-9AF4-89C244B1C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7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34337-037C-9D7D-C64E-2EA86167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15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BC1F-C15C-B40E-D480-9C9F637F0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144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B7C1-A876-56CD-4869-042E57A16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302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8AC3B-8374-CFFC-973A-363405138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726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C75E6-17FC-4692-DCCD-09F33A7A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45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B7A46-05CE-AB04-8150-6C76B3FF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919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3E2C-05A3-9B1A-77C7-94C302BB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88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CDCA-BD2A-AE6D-6126-1565069B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B64DF-1343-0586-E0F0-A5674F28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7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8CAFF-5193-E824-5646-892DA5D3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25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A6E4D-4A5C-AB97-E0B7-51C8F8C51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477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FDA9-299C-7F7D-CD2A-EA67005B1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509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53371-AF23-DA18-DB75-3CE358616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374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78CF-C94F-EC8D-4198-B45106E89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294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C36B6-1683-15A2-5842-E6FCC6E1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800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1C3E2-095F-ECF4-8F76-8D4B00E06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22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4E9C7-2A38-347A-71FA-56601A55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2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6742-A15E-71AC-3899-539DBA67E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880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F5C3-4B7D-F6F4-1B65-22E0CA28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25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3F468-A12F-DE34-8330-5DDBB2B0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FC751-4ED0-A88A-11EF-10255885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15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A9D3A-0335-B3A5-D2A5-33B8BE94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682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1A2DB-8036-C0B2-44BC-8D1E4FE8A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152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FF4BA-D0A1-65E4-762F-04FDC012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7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A4AC-0B5E-034E-88D3-BAD4D9D8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778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EF6FE-9006-E7C2-C3E5-D42BBA462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705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15D1B-2E08-4A6D-EA80-7E395231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62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7F5DB-4034-8C9D-B33C-B58DA4FEB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866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B1-AED8-1A6A-93AA-228E41A96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112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C8262-5847-73FA-DBA3-9E394AF2C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778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C5666-F7D6-3013-7220-B9C1E5E93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21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9C6D0-6A37-794C-CF0A-508291104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8CEE9-887A-52DC-8CDF-1D638EA9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57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30A9A-4D92-A715-22FA-A78C37BC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588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27EF-7E2D-935B-0107-91D0FB82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145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BDB4C-198D-4FBD-6C1C-9D9A0BF77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171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24723-510E-2246-B936-019C77B08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37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1969C-53CC-A291-88D7-5B6A43320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4491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CEF5B-34FB-42BD-65F5-0EA474EF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7821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E04C-9CD7-BFE2-12DB-433A2B80A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933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7D4DF-3AD8-4675-DE6A-706C1F53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304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D8C34-BBDB-E116-4580-A3EBA6B35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7479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2F4F2-5E2F-F986-DC35-C2D12639A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48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2B10-D529-4A64-C6C1-06BCC3BC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CAAC0-0BF1-C05B-5068-79EC7632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64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D97F2-94BD-3E84-A366-3CB52543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758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72CD-1771-6557-0B92-B0531724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081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0244E-3028-5FA3-690A-342EAEBFD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200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7F73F-6025-B77E-91BD-2E89EB39A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757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EC25D-4C73-8D29-DE3A-8950F6429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063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44002-FB02-C445-1A50-0530BBEAD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291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C0AE5-33B2-286E-5D7B-B8C5E028B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962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6F13D-B25B-7305-302C-6CA3197F7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0538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9F435-F10F-DD7F-25A7-067487829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038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921E-8C7B-0013-91F8-204FAAE3D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88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37BE7-4FC6-6ED1-F453-B33048A17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D02F2-FA66-BD1E-98C3-9062C04C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360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E771A-6D81-D2F2-7427-0FF051FC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085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04D7-EE0C-C3B2-EED0-F787E4D6D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150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9C594-9F95-3EBE-4726-80BD7AB2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7202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684E0-F25C-A4A7-184E-899B2CC2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6481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24E53-CCE6-B35E-E4A9-DBD06250C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7433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3E07-B3AC-5A95-46FF-BC449029C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9718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4269A-FC1F-DF75-3DC3-2C7567F86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4650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99066-DE96-0B0B-AB6B-85FB1BF9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4764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A3256-29ED-9BDC-0D27-3E3FAC044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5499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57D25-D83F-C5FD-CD7A-86B767932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95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B2F28-16E5-D78E-67A3-33E8A925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BBCCB-C98D-74E0-1DAA-83F38975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764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97C47-5B79-0FA5-640E-90023CF25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8248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5256-D30D-BA82-4377-DF3D163F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522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7ACD0-62B9-D1C9-1D3F-5E8F90487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0302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300D5-2851-15B2-AF1C-C522108D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6255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F997-1850-9552-BF22-6797039E2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5455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F0D9A-A4A9-B2B6-1AE5-A78BA6A70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062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E0B51-1B5D-4766-B91C-428F3D5F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1076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5D53-D03F-451F-E119-F36EE826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4072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3A597-A0A0-6E8A-73B8-A538369CA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8455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299D-A58D-AAEB-BABE-9AE76CB58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142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</Words>
  <Application>Microsoft Office PowerPoint</Application>
  <PresentationFormat>Widescreen</PresentationFormat>
  <Paragraphs>4</Paragraphs>
  <Slides>170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Kumar, Surendra</dc:creator>
  <cp:lastModifiedBy>Kumar, Surendra</cp:lastModifiedBy>
  <cp:revision>1</cp:revision>
  <dcterms:created xsi:type="dcterms:W3CDTF">2025-01-11T04:13:38Z</dcterms:created>
  <dcterms:modified xsi:type="dcterms:W3CDTF">2025-01-11T06:29:00Z</dcterms:modified>
</cp:coreProperties>
</file>